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3"/>
  </p:notesMasterIdLst>
  <p:sldIdLst>
    <p:sldId id="257" r:id="rId2"/>
  </p:sldIdLst>
  <p:sldSz cx="30600650" cy="39600188"/>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2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2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2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2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2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2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2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2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2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4927" userDrawn="1">
          <p15:clr>
            <a:srgbClr val="A4A3A4"/>
          </p15:clr>
        </p15:guide>
        <p15:guide id="2" pos="4283" userDrawn="1">
          <p15:clr>
            <a:srgbClr val="A4A3A4"/>
          </p15:clr>
        </p15:guide>
        <p15:guide id="3" orient="horz" pos="12473" userDrawn="1">
          <p15:clr>
            <a:srgbClr val="000000"/>
          </p15:clr>
        </p15:guide>
        <p15:guide id="4" pos="9638" userDrawn="1">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ECFF"/>
    <a:srgbClr val="3A3B3D"/>
    <a:srgbClr val="E6E6E6"/>
    <a:srgbClr val="B8E5EA"/>
    <a:srgbClr val="6699FF"/>
    <a:srgbClr val="99CCFF"/>
    <a:srgbClr val="DEEEF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6322" autoAdjust="0"/>
    <p:restoredTop sz="93267" autoAdjust="0"/>
  </p:normalViewPr>
  <p:slideViewPr>
    <p:cSldViewPr snapToGrid="0">
      <p:cViewPr>
        <p:scale>
          <a:sx n="25" d="100"/>
          <a:sy n="25" d="100"/>
        </p:scale>
        <p:origin x="1843" y="264"/>
      </p:cViewPr>
      <p:guideLst>
        <p:guide orient="horz" pos="4927"/>
        <p:guide pos="4283"/>
        <p:guide orient="horz" pos="12473"/>
        <p:guide pos="963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61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61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61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61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61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61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61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61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61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61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61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61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61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61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61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61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2105025" y="685800"/>
            <a:ext cx="264795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lstStyle>
            <a:lvl1pPr marL="457200" marR="0" lvl="0" indent="-228600"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61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61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61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61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61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61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61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61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zh-TW"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435056599"/>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2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2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2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2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2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2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2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2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2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3e7e4e10d4_0_0:notes"/>
          <p:cNvSpPr>
            <a:spLocks noGrp="1" noRot="1" noChangeAspect="1"/>
          </p:cNvSpPr>
          <p:nvPr>
            <p:ph type="sldImg" idx="2"/>
          </p:nvPr>
        </p:nvSpPr>
        <p:spPr>
          <a:xfrm>
            <a:off x="2105025" y="685800"/>
            <a:ext cx="264795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6" name="Google Shape;126;g3e7e4e10d4_0_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900" b="0" i="0" u="none" strike="noStrike" cap="none" dirty="0">
              <a:solidFill>
                <a:schemeClr val="dk1"/>
              </a:solidFill>
              <a:latin typeface="Calibri"/>
              <a:ea typeface="Calibri"/>
              <a:cs typeface="Calibri"/>
              <a:sym typeface="Calibri"/>
            </a:endParaRPr>
          </a:p>
        </p:txBody>
      </p:sp>
      <p:sp>
        <p:nvSpPr>
          <p:cNvPr id="127" name="Google Shape;127;g3e7e4e10d4_0_0: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altLang="zh-TW" sz="1200" b="0" i="0" u="none" strike="noStrike" cap="none">
                <a:solidFill>
                  <a:schemeClr val="dk1"/>
                </a:solidFill>
                <a:latin typeface="Calibri"/>
                <a:ea typeface="Calibri"/>
                <a:cs typeface="Calibri"/>
                <a:sym typeface="Calibri"/>
              </a:rPr>
              <a:t>1</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7042290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標題及物件" type="obj">
  <p:cSld name="OBJECT">
    <p:spTree>
      <p:nvGrpSpPr>
        <p:cNvPr id="1" name="Shape 15"/>
        <p:cNvGrpSpPr/>
        <p:nvPr/>
      </p:nvGrpSpPr>
      <p:grpSpPr>
        <a:xfrm>
          <a:off x="0" y="0"/>
          <a:ext cx="0" cy="0"/>
          <a:chOff x="0" y="0"/>
          <a:chExt cx="0" cy="0"/>
        </a:xfrm>
      </p:grpSpPr>
      <p:sp>
        <p:nvSpPr>
          <p:cNvPr id="16" name="Google Shape;16;p2"/>
          <p:cNvSpPr txBox="1">
            <a:spLocks noGrp="1"/>
          </p:cNvSpPr>
          <p:nvPr>
            <p:ph type="title"/>
          </p:nvPr>
        </p:nvSpPr>
        <p:spPr>
          <a:xfrm>
            <a:off x="1530034" y="1585848"/>
            <a:ext cx="27540586" cy="6600032"/>
          </a:xfrm>
          <a:prstGeom prst="rect">
            <a:avLst/>
          </a:prstGeom>
          <a:noFill/>
          <a:ln>
            <a:noFill/>
          </a:ln>
        </p:spPr>
        <p:txBody>
          <a:bodyPr spcFirstLastPara="1" wrap="square" lIns="1006775" tIns="503375" rIns="1006775" bIns="503375" anchor="ctr" anchorCtr="0"/>
          <a:lstStyle>
            <a:lvl1pPr marR="0" lvl="0" algn="ctr" rtl="0">
              <a:spcBef>
                <a:spcPts val="0"/>
              </a:spcBef>
              <a:spcAft>
                <a:spcPts val="0"/>
              </a:spcAft>
              <a:buClr>
                <a:schemeClr val="dk1"/>
              </a:buClr>
              <a:buSzPts val="48700"/>
              <a:buFont typeface="Calibri"/>
              <a:buNone/>
              <a:defRPr sz="59217"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2188"/>
            </a:lvl2pPr>
            <a:lvl3pPr lvl="2">
              <a:spcBef>
                <a:spcPts val="0"/>
              </a:spcBef>
              <a:spcAft>
                <a:spcPts val="0"/>
              </a:spcAft>
              <a:buSzPts val="1400"/>
              <a:buNone/>
              <a:defRPr sz="2188"/>
            </a:lvl3pPr>
            <a:lvl4pPr lvl="3">
              <a:spcBef>
                <a:spcPts val="0"/>
              </a:spcBef>
              <a:spcAft>
                <a:spcPts val="0"/>
              </a:spcAft>
              <a:buSzPts val="1400"/>
              <a:buNone/>
              <a:defRPr sz="2188"/>
            </a:lvl4pPr>
            <a:lvl5pPr lvl="4">
              <a:spcBef>
                <a:spcPts val="0"/>
              </a:spcBef>
              <a:spcAft>
                <a:spcPts val="0"/>
              </a:spcAft>
              <a:buSzPts val="1400"/>
              <a:buNone/>
              <a:defRPr sz="2188"/>
            </a:lvl5pPr>
            <a:lvl6pPr lvl="5">
              <a:spcBef>
                <a:spcPts val="0"/>
              </a:spcBef>
              <a:spcAft>
                <a:spcPts val="0"/>
              </a:spcAft>
              <a:buSzPts val="1400"/>
              <a:buNone/>
              <a:defRPr sz="2188"/>
            </a:lvl6pPr>
            <a:lvl7pPr lvl="6">
              <a:spcBef>
                <a:spcPts val="0"/>
              </a:spcBef>
              <a:spcAft>
                <a:spcPts val="0"/>
              </a:spcAft>
              <a:buSzPts val="1400"/>
              <a:buNone/>
              <a:defRPr sz="2188"/>
            </a:lvl7pPr>
            <a:lvl8pPr lvl="7">
              <a:spcBef>
                <a:spcPts val="0"/>
              </a:spcBef>
              <a:spcAft>
                <a:spcPts val="0"/>
              </a:spcAft>
              <a:buSzPts val="1400"/>
              <a:buNone/>
              <a:defRPr sz="2188"/>
            </a:lvl8pPr>
            <a:lvl9pPr lvl="8">
              <a:spcBef>
                <a:spcPts val="0"/>
              </a:spcBef>
              <a:spcAft>
                <a:spcPts val="0"/>
              </a:spcAft>
              <a:buSzPts val="1400"/>
              <a:buNone/>
              <a:defRPr sz="2188"/>
            </a:lvl9pPr>
          </a:lstStyle>
          <a:p>
            <a:endParaRPr/>
          </a:p>
        </p:txBody>
      </p:sp>
      <p:sp>
        <p:nvSpPr>
          <p:cNvPr id="17" name="Google Shape;17;p2"/>
          <p:cNvSpPr txBox="1">
            <a:spLocks noGrp="1"/>
          </p:cNvSpPr>
          <p:nvPr>
            <p:ph type="body" idx="1"/>
          </p:nvPr>
        </p:nvSpPr>
        <p:spPr>
          <a:xfrm>
            <a:off x="1530034" y="9240053"/>
            <a:ext cx="27540586" cy="26134293"/>
          </a:xfrm>
          <a:prstGeom prst="rect">
            <a:avLst/>
          </a:prstGeom>
          <a:noFill/>
          <a:ln>
            <a:noFill/>
          </a:ln>
        </p:spPr>
        <p:txBody>
          <a:bodyPr spcFirstLastPara="1" wrap="square" lIns="1006775" tIns="503375" rIns="1006775" bIns="503375" anchor="t" anchorCtr="0"/>
          <a:lstStyle>
            <a:lvl1pPr marL="555941" marR="0" lvl="0" indent="-3011350" algn="l" rtl="0">
              <a:spcBef>
                <a:spcPts val="8609"/>
              </a:spcBef>
              <a:spcAft>
                <a:spcPts val="0"/>
              </a:spcAft>
              <a:buClr>
                <a:schemeClr val="dk1"/>
              </a:buClr>
              <a:buSzPts val="35400"/>
              <a:buFont typeface="Arial"/>
              <a:buChar char="•"/>
              <a:defRPr sz="43045" b="0" i="0" u="none" strike="noStrike" cap="none">
                <a:solidFill>
                  <a:schemeClr val="dk1"/>
                </a:solidFill>
                <a:latin typeface="Calibri"/>
                <a:ea typeface="Calibri"/>
                <a:cs typeface="Calibri"/>
                <a:sym typeface="Calibri"/>
              </a:defRPr>
            </a:lvl1pPr>
            <a:lvl2pPr marL="1111884" marR="0" lvl="1" indent="-2663886" algn="l" rtl="0">
              <a:spcBef>
                <a:spcPts val="7514"/>
              </a:spcBef>
              <a:spcAft>
                <a:spcPts val="0"/>
              </a:spcAft>
              <a:buClr>
                <a:schemeClr val="dk1"/>
              </a:buClr>
              <a:buSzPts val="30900"/>
              <a:buFont typeface="Arial"/>
              <a:buChar char="–"/>
              <a:defRPr sz="37574" b="0" i="0" u="none" strike="noStrike" cap="none">
                <a:solidFill>
                  <a:schemeClr val="dk1"/>
                </a:solidFill>
                <a:latin typeface="Calibri"/>
                <a:ea typeface="Calibri"/>
                <a:cs typeface="Calibri"/>
                <a:sym typeface="Calibri"/>
              </a:defRPr>
            </a:lvl2pPr>
            <a:lvl3pPr marL="1667824" marR="0" lvl="2" indent="-2324145" algn="l" rtl="0">
              <a:spcBef>
                <a:spcPts val="6445"/>
              </a:spcBef>
              <a:spcAft>
                <a:spcPts val="0"/>
              </a:spcAft>
              <a:buClr>
                <a:schemeClr val="dk1"/>
              </a:buClr>
              <a:buSzPts val="26500"/>
              <a:buFont typeface="Arial"/>
              <a:buChar char="•"/>
              <a:defRPr sz="32223" b="0" i="0" u="none" strike="noStrike" cap="none">
                <a:solidFill>
                  <a:schemeClr val="dk1"/>
                </a:solidFill>
                <a:latin typeface="Calibri"/>
                <a:ea typeface="Calibri"/>
                <a:cs typeface="Calibri"/>
                <a:sym typeface="Calibri"/>
              </a:defRPr>
            </a:lvl3pPr>
            <a:lvl4pPr marL="2223766" marR="0" lvl="3" indent="-1992123" algn="l" rtl="0">
              <a:spcBef>
                <a:spcPts val="5398"/>
              </a:spcBef>
              <a:spcAft>
                <a:spcPts val="0"/>
              </a:spcAft>
              <a:buClr>
                <a:schemeClr val="dk1"/>
              </a:buClr>
              <a:buSzPts val="22200"/>
              <a:buFont typeface="Arial"/>
              <a:buChar char="–"/>
              <a:defRPr sz="26995" b="0" i="0" u="none" strike="noStrike" cap="none">
                <a:solidFill>
                  <a:schemeClr val="dk1"/>
                </a:solidFill>
                <a:latin typeface="Calibri"/>
                <a:ea typeface="Calibri"/>
                <a:cs typeface="Calibri"/>
                <a:sym typeface="Calibri"/>
              </a:defRPr>
            </a:lvl4pPr>
            <a:lvl5pPr marL="2779707" marR="0" lvl="4" indent="-1992123" algn="l" rtl="0">
              <a:spcBef>
                <a:spcPts val="5398"/>
              </a:spcBef>
              <a:spcAft>
                <a:spcPts val="0"/>
              </a:spcAft>
              <a:buClr>
                <a:schemeClr val="dk1"/>
              </a:buClr>
              <a:buSzPts val="22200"/>
              <a:buFont typeface="Arial"/>
              <a:buChar char="»"/>
              <a:defRPr sz="26995" b="0" i="0" u="none" strike="noStrike" cap="none">
                <a:solidFill>
                  <a:schemeClr val="dk1"/>
                </a:solidFill>
                <a:latin typeface="Calibri"/>
                <a:ea typeface="Calibri"/>
                <a:cs typeface="Calibri"/>
                <a:sym typeface="Calibri"/>
              </a:defRPr>
            </a:lvl5pPr>
            <a:lvl6pPr marL="3335649" marR="0" lvl="5" indent="-1992123" algn="l" rtl="0">
              <a:spcBef>
                <a:spcPts val="5398"/>
              </a:spcBef>
              <a:spcAft>
                <a:spcPts val="0"/>
              </a:spcAft>
              <a:buClr>
                <a:schemeClr val="dk1"/>
              </a:buClr>
              <a:buSzPts val="22200"/>
              <a:buFont typeface="Arial"/>
              <a:buChar char="•"/>
              <a:defRPr sz="26995" b="0" i="0" u="none" strike="noStrike" cap="none">
                <a:solidFill>
                  <a:schemeClr val="dk1"/>
                </a:solidFill>
                <a:latin typeface="Calibri"/>
                <a:ea typeface="Calibri"/>
                <a:cs typeface="Calibri"/>
                <a:sym typeface="Calibri"/>
              </a:defRPr>
            </a:lvl6pPr>
            <a:lvl7pPr marL="3891590" marR="0" lvl="6" indent="-1992123" algn="l" rtl="0">
              <a:spcBef>
                <a:spcPts val="5398"/>
              </a:spcBef>
              <a:spcAft>
                <a:spcPts val="0"/>
              </a:spcAft>
              <a:buClr>
                <a:schemeClr val="dk1"/>
              </a:buClr>
              <a:buSzPts val="22200"/>
              <a:buFont typeface="Arial"/>
              <a:buChar char="•"/>
              <a:defRPr sz="26995" b="0" i="0" u="none" strike="noStrike" cap="none">
                <a:solidFill>
                  <a:schemeClr val="dk1"/>
                </a:solidFill>
                <a:latin typeface="Calibri"/>
                <a:ea typeface="Calibri"/>
                <a:cs typeface="Calibri"/>
                <a:sym typeface="Calibri"/>
              </a:defRPr>
            </a:lvl7pPr>
            <a:lvl8pPr marL="4447531" marR="0" lvl="7" indent="-1992123" algn="l" rtl="0">
              <a:spcBef>
                <a:spcPts val="5398"/>
              </a:spcBef>
              <a:spcAft>
                <a:spcPts val="0"/>
              </a:spcAft>
              <a:buClr>
                <a:schemeClr val="dk1"/>
              </a:buClr>
              <a:buSzPts val="22200"/>
              <a:buFont typeface="Arial"/>
              <a:buChar char="•"/>
              <a:defRPr sz="26995" b="0" i="0" u="none" strike="noStrike" cap="none">
                <a:solidFill>
                  <a:schemeClr val="dk1"/>
                </a:solidFill>
                <a:latin typeface="Calibri"/>
                <a:ea typeface="Calibri"/>
                <a:cs typeface="Calibri"/>
                <a:sym typeface="Calibri"/>
              </a:defRPr>
            </a:lvl8pPr>
            <a:lvl9pPr marL="5003474" marR="0" lvl="8" indent="-1992123" algn="l" rtl="0">
              <a:spcBef>
                <a:spcPts val="5398"/>
              </a:spcBef>
              <a:spcAft>
                <a:spcPts val="0"/>
              </a:spcAft>
              <a:buClr>
                <a:schemeClr val="dk1"/>
              </a:buClr>
              <a:buSzPts val="22200"/>
              <a:buFont typeface="Arial"/>
              <a:buChar char="•"/>
              <a:defRPr sz="26995" b="0" i="0" u="none" strike="noStrike" cap="none">
                <a:solidFill>
                  <a:schemeClr val="dk1"/>
                </a:solidFill>
                <a:latin typeface="Calibri"/>
                <a:ea typeface="Calibri"/>
                <a:cs typeface="Calibri"/>
                <a:sym typeface="Calibri"/>
              </a:defRPr>
            </a:lvl9pPr>
          </a:lstStyle>
          <a:p>
            <a:endParaRPr/>
          </a:p>
        </p:txBody>
      </p:sp>
      <p:sp>
        <p:nvSpPr>
          <p:cNvPr id="18" name="Google Shape;18;p2"/>
          <p:cNvSpPr txBox="1">
            <a:spLocks noGrp="1"/>
          </p:cNvSpPr>
          <p:nvPr>
            <p:ph type="dt" idx="10"/>
          </p:nvPr>
        </p:nvSpPr>
        <p:spPr>
          <a:xfrm>
            <a:off x="1530033" y="36703516"/>
            <a:ext cx="7140152" cy="2108341"/>
          </a:xfrm>
          <a:prstGeom prst="rect">
            <a:avLst/>
          </a:prstGeom>
          <a:noFill/>
          <a:ln>
            <a:noFill/>
          </a:ln>
        </p:spPr>
        <p:txBody>
          <a:bodyPr spcFirstLastPara="1" wrap="square" lIns="1006775" tIns="503375" rIns="1006775" bIns="503375" anchor="ctr" anchorCtr="0"/>
          <a:lstStyle>
            <a:lvl1pPr marR="0" lvl="0" algn="l" rtl="0">
              <a:spcBef>
                <a:spcPts val="0"/>
              </a:spcBef>
              <a:spcAft>
                <a:spcPts val="0"/>
              </a:spcAft>
              <a:buSzPts val="1400"/>
              <a:buNone/>
              <a:defRPr sz="16172"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9pPr>
          </a:lstStyle>
          <a:p>
            <a:endParaRPr/>
          </a:p>
        </p:txBody>
      </p:sp>
      <p:sp>
        <p:nvSpPr>
          <p:cNvPr id="19" name="Google Shape;19;p2"/>
          <p:cNvSpPr txBox="1">
            <a:spLocks noGrp="1"/>
          </p:cNvSpPr>
          <p:nvPr>
            <p:ph type="ftr" idx="11"/>
          </p:nvPr>
        </p:nvSpPr>
        <p:spPr>
          <a:xfrm>
            <a:off x="10455225" y="36703516"/>
            <a:ext cx="9690205" cy="2108341"/>
          </a:xfrm>
          <a:prstGeom prst="rect">
            <a:avLst/>
          </a:prstGeom>
          <a:noFill/>
          <a:ln>
            <a:noFill/>
          </a:ln>
        </p:spPr>
        <p:txBody>
          <a:bodyPr spcFirstLastPara="1" wrap="square" lIns="1006775" tIns="503375" rIns="1006775" bIns="503375" anchor="ctr" anchorCtr="0"/>
          <a:lstStyle>
            <a:lvl1pPr marR="0" lvl="0" algn="ctr" rtl="0">
              <a:spcBef>
                <a:spcPts val="0"/>
              </a:spcBef>
              <a:spcAft>
                <a:spcPts val="0"/>
              </a:spcAft>
              <a:buSzPts val="1400"/>
              <a:buNone/>
              <a:defRPr sz="16172"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9pPr>
          </a:lstStyle>
          <a:p>
            <a:endParaRPr/>
          </a:p>
        </p:txBody>
      </p:sp>
      <p:sp>
        <p:nvSpPr>
          <p:cNvPr id="20" name="Google Shape;20;p2"/>
          <p:cNvSpPr txBox="1">
            <a:spLocks noGrp="1"/>
          </p:cNvSpPr>
          <p:nvPr>
            <p:ph type="sldNum" idx="12"/>
          </p:nvPr>
        </p:nvSpPr>
        <p:spPr>
          <a:xfrm>
            <a:off x="21930465" y="36703516"/>
            <a:ext cx="7140152" cy="2108341"/>
          </a:xfrm>
          <a:prstGeom prst="rect">
            <a:avLst/>
          </a:prstGeom>
          <a:noFill/>
          <a:ln>
            <a:noFill/>
          </a:ln>
        </p:spPr>
        <p:txBody>
          <a:bodyPr spcFirstLastPara="1" wrap="square" lIns="1006775" tIns="503375" rIns="1006775" bIns="503375" anchor="ctr" anchorCtr="0">
            <a:noAutofit/>
          </a:bodyPr>
          <a:lstStyle>
            <a:lvl1pPr marL="0" marR="0" lvl="0" indent="0" algn="r" rtl="0">
              <a:spcBef>
                <a:spcPts val="0"/>
              </a:spcBef>
              <a:buNone/>
              <a:defRPr sz="16172" b="0" i="0" u="none" strike="noStrike" cap="none">
                <a:solidFill>
                  <a:srgbClr val="888888"/>
                </a:solidFill>
                <a:latin typeface="Calibri"/>
                <a:ea typeface="Calibri"/>
                <a:cs typeface="Calibri"/>
                <a:sym typeface="Calibri"/>
              </a:defRPr>
            </a:lvl1pPr>
            <a:lvl2pPr marL="0" marR="0" lvl="1" indent="0" algn="r" rtl="0">
              <a:spcBef>
                <a:spcPts val="0"/>
              </a:spcBef>
              <a:buNone/>
              <a:defRPr sz="16172" b="0" i="0" u="none" strike="noStrike" cap="none">
                <a:solidFill>
                  <a:srgbClr val="888888"/>
                </a:solidFill>
                <a:latin typeface="Calibri"/>
                <a:ea typeface="Calibri"/>
                <a:cs typeface="Calibri"/>
                <a:sym typeface="Calibri"/>
              </a:defRPr>
            </a:lvl2pPr>
            <a:lvl3pPr marL="0" marR="0" lvl="2" indent="0" algn="r" rtl="0">
              <a:spcBef>
                <a:spcPts val="0"/>
              </a:spcBef>
              <a:buNone/>
              <a:defRPr sz="16172" b="0" i="0" u="none" strike="noStrike" cap="none">
                <a:solidFill>
                  <a:srgbClr val="888888"/>
                </a:solidFill>
                <a:latin typeface="Calibri"/>
                <a:ea typeface="Calibri"/>
                <a:cs typeface="Calibri"/>
                <a:sym typeface="Calibri"/>
              </a:defRPr>
            </a:lvl3pPr>
            <a:lvl4pPr marL="0" marR="0" lvl="3" indent="0" algn="r" rtl="0">
              <a:spcBef>
                <a:spcPts val="0"/>
              </a:spcBef>
              <a:buNone/>
              <a:defRPr sz="16172" b="0" i="0" u="none" strike="noStrike" cap="none">
                <a:solidFill>
                  <a:srgbClr val="888888"/>
                </a:solidFill>
                <a:latin typeface="Calibri"/>
                <a:ea typeface="Calibri"/>
                <a:cs typeface="Calibri"/>
                <a:sym typeface="Calibri"/>
              </a:defRPr>
            </a:lvl4pPr>
            <a:lvl5pPr marL="0" marR="0" lvl="4" indent="0" algn="r" rtl="0">
              <a:spcBef>
                <a:spcPts val="0"/>
              </a:spcBef>
              <a:buNone/>
              <a:defRPr sz="16172" b="0" i="0" u="none" strike="noStrike" cap="none">
                <a:solidFill>
                  <a:srgbClr val="888888"/>
                </a:solidFill>
                <a:latin typeface="Calibri"/>
                <a:ea typeface="Calibri"/>
                <a:cs typeface="Calibri"/>
                <a:sym typeface="Calibri"/>
              </a:defRPr>
            </a:lvl5pPr>
            <a:lvl6pPr marL="0" marR="0" lvl="5" indent="0" algn="r" rtl="0">
              <a:spcBef>
                <a:spcPts val="0"/>
              </a:spcBef>
              <a:buNone/>
              <a:defRPr sz="16172" b="0" i="0" u="none" strike="noStrike" cap="none">
                <a:solidFill>
                  <a:srgbClr val="888888"/>
                </a:solidFill>
                <a:latin typeface="Calibri"/>
                <a:ea typeface="Calibri"/>
                <a:cs typeface="Calibri"/>
                <a:sym typeface="Calibri"/>
              </a:defRPr>
            </a:lvl6pPr>
            <a:lvl7pPr marL="0" marR="0" lvl="6" indent="0" algn="r" rtl="0">
              <a:spcBef>
                <a:spcPts val="0"/>
              </a:spcBef>
              <a:buNone/>
              <a:defRPr sz="16172" b="0" i="0" u="none" strike="noStrike" cap="none">
                <a:solidFill>
                  <a:srgbClr val="888888"/>
                </a:solidFill>
                <a:latin typeface="Calibri"/>
                <a:ea typeface="Calibri"/>
                <a:cs typeface="Calibri"/>
                <a:sym typeface="Calibri"/>
              </a:defRPr>
            </a:lvl7pPr>
            <a:lvl8pPr marL="0" marR="0" lvl="7" indent="0" algn="r" rtl="0">
              <a:spcBef>
                <a:spcPts val="0"/>
              </a:spcBef>
              <a:buNone/>
              <a:defRPr sz="16172" b="0" i="0" u="none" strike="noStrike" cap="none">
                <a:solidFill>
                  <a:srgbClr val="888888"/>
                </a:solidFill>
                <a:latin typeface="Calibri"/>
                <a:ea typeface="Calibri"/>
                <a:cs typeface="Calibri"/>
                <a:sym typeface="Calibri"/>
              </a:defRPr>
            </a:lvl8pPr>
            <a:lvl9pPr marL="0" marR="0" lvl="8" indent="0" algn="r" rtl="0">
              <a:spcBef>
                <a:spcPts val="0"/>
              </a:spcBef>
              <a:buNone/>
              <a:defRPr sz="16172" b="0" i="0" u="none" strike="noStrike" cap="none">
                <a:solidFill>
                  <a:srgbClr val="888888"/>
                </a:solidFill>
                <a:latin typeface="Calibri"/>
                <a:ea typeface="Calibri"/>
                <a:cs typeface="Calibri"/>
                <a:sym typeface="Calibri"/>
              </a:defRPr>
            </a:lvl9pPr>
          </a:lstStyle>
          <a:p>
            <a:fld id="{00000000-1234-1234-1234-123412341234}" type="slidenum">
              <a:rPr lang="en-US" altLang="zh-TW" smtClean="0"/>
              <a:pPr/>
              <a:t>‹#›</a:t>
            </a:fld>
            <a:endParaRPr lang="zh-TW"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標題及直排文字" type="vertTx">
  <p:cSld name="VERTICAL_TEXT">
    <p:spTree>
      <p:nvGrpSpPr>
        <p:cNvPr id="1" name="Shape 72"/>
        <p:cNvGrpSpPr/>
        <p:nvPr/>
      </p:nvGrpSpPr>
      <p:grpSpPr>
        <a:xfrm>
          <a:off x="0" y="0"/>
          <a:ext cx="0" cy="0"/>
          <a:chOff x="0" y="0"/>
          <a:chExt cx="0" cy="0"/>
        </a:xfrm>
      </p:grpSpPr>
      <p:sp>
        <p:nvSpPr>
          <p:cNvPr id="73" name="Google Shape;73;p11"/>
          <p:cNvSpPr txBox="1">
            <a:spLocks noGrp="1"/>
          </p:cNvSpPr>
          <p:nvPr>
            <p:ph type="title"/>
          </p:nvPr>
        </p:nvSpPr>
        <p:spPr>
          <a:xfrm>
            <a:off x="1530034" y="1585848"/>
            <a:ext cx="27540586" cy="6600032"/>
          </a:xfrm>
          <a:prstGeom prst="rect">
            <a:avLst/>
          </a:prstGeom>
          <a:noFill/>
          <a:ln>
            <a:noFill/>
          </a:ln>
        </p:spPr>
        <p:txBody>
          <a:bodyPr spcFirstLastPara="1" wrap="square" lIns="1006775" tIns="503375" rIns="1006775" bIns="503375" anchor="ctr" anchorCtr="0"/>
          <a:lstStyle>
            <a:lvl1pPr marR="0" lvl="0" algn="ctr" rtl="0">
              <a:spcBef>
                <a:spcPts val="0"/>
              </a:spcBef>
              <a:spcAft>
                <a:spcPts val="0"/>
              </a:spcAft>
              <a:buClr>
                <a:schemeClr val="dk1"/>
              </a:buClr>
              <a:buSzPts val="48700"/>
              <a:buFont typeface="Calibri"/>
              <a:buNone/>
              <a:defRPr sz="59217"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2188"/>
            </a:lvl2pPr>
            <a:lvl3pPr lvl="2">
              <a:spcBef>
                <a:spcPts val="0"/>
              </a:spcBef>
              <a:spcAft>
                <a:spcPts val="0"/>
              </a:spcAft>
              <a:buSzPts val="1400"/>
              <a:buNone/>
              <a:defRPr sz="2188"/>
            </a:lvl3pPr>
            <a:lvl4pPr lvl="3">
              <a:spcBef>
                <a:spcPts val="0"/>
              </a:spcBef>
              <a:spcAft>
                <a:spcPts val="0"/>
              </a:spcAft>
              <a:buSzPts val="1400"/>
              <a:buNone/>
              <a:defRPr sz="2188"/>
            </a:lvl4pPr>
            <a:lvl5pPr lvl="4">
              <a:spcBef>
                <a:spcPts val="0"/>
              </a:spcBef>
              <a:spcAft>
                <a:spcPts val="0"/>
              </a:spcAft>
              <a:buSzPts val="1400"/>
              <a:buNone/>
              <a:defRPr sz="2188"/>
            </a:lvl5pPr>
            <a:lvl6pPr lvl="5">
              <a:spcBef>
                <a:spcPts val="0"/>
              </a:spcBef>
              <a:spcAft>
                <a:spcPts val="0"/>
              </a:spcAft>
              <a:buSzPts val="1400"/>
              <a:buNone/>
              <a:defRPr sz="2188"/>
            </a:lvl6pPr>
            <a:lvl7pPr lvl="6">
              <a:spcBef>
                <a:spcPts val="0"/>
              </a:spcBef>
              <a:spcAft>
                <a:spcPts val="0"/>
              </a:spcAft>
              <a:buSzPts val="1400"/>
              <a:buNone/>
              <a:defRPr sz="2188"/>
            </a:lvl7pPr>
            <a:lvl8pPr lvl="7">
              <a:spcBef>
                <a:spcPts val="0"/>
              </a:spcBef>
              <a:spcAft>
                <a:spcPts val="0"/>
              </a:spcAft>
              <a:buSzPts val="1400"/>
              <a:buNone/>
              <a:defRPr sz="2188"/>
            </a:lvl8pPr>
            <a:lvl9pPr lvl="8">
              <a:spcBef>
                <a:spcPts val="0"/>
              </a:spcBef>
              <a:spcAft>
                <a:spcPts val="0"/>
              </a:spcAft>
              <a:buSzPts val="1400"/>
              <a:buNone/>
              <a:defRPr sz="2188"/>
            </a:lvl9pPr>
          </a:lstStyle>
          <a:p>
            <a:endParaRPr/>
          </a:p>
        </p:txBody>
      </p:sp>
      <p:sp>
        <p:nvSpPr>
          <p:cNvPr id="74" name="Google Shape;74;p11"/>
          <p:cNvSpPr txBox="1">
            <a:spLocks noGrp="1"/>
          </p:cNvSpPr>
          <p:nvPr>
            <p:ph type="body" idx="1"/>
          </p:nvPr>
        </p:nvSpPr>
        <p:spPr>
          <a:xfrm rot="5400000">
            <a:off x="2233181" y="8536908"/>
            <a:ext cx="26134293" cy="27540586"/>
          </a:xfrm>
          <a:prstGeom prst="rect">
            <a:avLst/>
          </a:prstGeom>
          <a:noFill/>
          <a:ln>
            <a:noFill/>
          </a:ln>
        </p:spPr>
        <p:txBody>
          <a:bodyPr spcFirstLastPara="1" wrap="square" lIns="1006775" tIns="503375" rIns="1006775" bIns="503375" anchor="t" anchorCtr="0"/>
          <a:lstStyle>
            <a:lvl1pPr marL="555941" marR="0" lvl="0" indent="-3011350" algn="l" rtl="0">
              <a:spcBef>
                <a:spcPts val="8609"/>
              </a:spcBef>
              <a:spcAft>
                <a:spcPts val="0"/>
              </a:spcAft>
              <a:buClr>
                <a:schemeClr val="dk1"/>
              </a:buClr>
              <a:buSzPts val="35400"/>
              <a:buFont typeface="Arial"/>
              <a:buChar char="•"/>
              <a:defRPr sz="43045" b="0" i="0" u="none" strike="noStrike" cap="none">
                <a:solidFill>
                  <a:schemeClr val="dk1"/>
                </a:solidFill>
                <a:latin typeface="Calibri"/>
                <a:ea typeface="Calibri"/>
                <a:cs typeface="Calibri"/>
                <a:sym typeface="Calibri"/>
              </a:defRPr>
            </a:lvl1pPr>
            <a:lvl2pPr marL="1111884" marR="0" lvl="1" indent="-2663886" algn="l" rtl="0">
              <a:spcBef>
                <a:spcPts val="7514"/>
              </a:spcBef>
              <a:spcAft>
                <a:spcPts val="0"/>
              </a:spcAft>
              <a:buClr>
                <a:schemeClr val="dk1"/>
              </a:buClr>
              <a:buSzPts val="30900"/>
              <a:buFont typeface="Arial"/>
              <a:buChar char="–"/>
              <a:defRPr sz="37574" b="0" i="0" u="none" strike="noStrike" cap="none">
                <a:solidFill>
                  <a:schemeClr val="dk1"/>
                </a:solidFill>
                <a:latin typeface="Calibri"/>
                <a:ea typeface="Calibri"/>
                <a:cs typeface="Calibri"/>
                <a:sym typeface="Calibri"/>
              </a:defRPr>
            </a:lvl2pPr>
            <a:lvl3pPr marL="1667824" marR="0" lvl="2" indent="-2324145" algn="l" rtl="0">
              <a:spcBef>
                <a:spcPts val="6445"/>
              </a:spcBef>
              <a:spcAft>
                <a:spcPts val="0"/>
              </a:spcAft>
              <a:buClr>
                <a:schemeClr val="dk1"/>
              </a:buClr>
              <a:buSzPts val="26500"/>
              <a:buFont typeface="Arial"/>
              <a:buChar char="•"/>
              <a:defRPr sz="32223" b="0" i="0" u="none" strike="noStrike" cap="none">
                <a:solidFill>
                  <a:schemeClr val="dk1"/>
                </a:solidFill>
                <a:latin typeface="Calibri"/>
                <a:ea typeface="Calibri"/>
                <a:cs typeface="Calibri"/>
                <a:sym typeface="Calibri"/>
              </a:defRPr>
            </a:lvl3pPr>
            <a:lvl4pPr marL="2223766" marR="0" lvl="3" indent="-1992123" algn="l" rtl="0">
              <a:spcBef>
                <a:spcPts val="5398"/>
              </a:spcBef>
              <a:spcAft>
                <a:spcPts val="0"/>
              </a:spcAft>
              <a:buClr>
                <a:schemeClr val="dk1"/>
              </a:buClr>
              <a:buSzPts val="22200"/>
              <a:buFont typeface="Arial"/>
              <a:buChar char="–"/>
              <a:defRPr sz="26995" b="0" i="0" u="none" strike="noStrike" cap="none">
                <a:solidFill>
                  <a:schemeClr val="dk1"/>
                </a:solidFill>
                <a:latin typeface="Calibri"/>
                <a:ea typeface="Calibri"/>
                <a:cs typeface="Calibri"/>
                <a:sym typeface="Calibri"/>
              </a:defRPr>
            </a:lvl4pPr>
            <a:lvl5pPr marL="2779707" marR="0" lvl="4" indent="-1992123" algn="l" rtl="0">
              <a:spcBef>
                <a:spcPts val="5398"/>
              </a:spcBef>
              <a:spcAft>
                <a:spcPts val="0"/>
              </a:spcAft>
              <a:buClr>
                <a:schemeClr val="dk1"/>
              </a:buClr>
              <a:buSzPts val="22200"/>
              <a:buFont typeface="Arial"/>
              <a:buChar char="»"/>
              <a:defRPr sz="26995" b="0" i="0" u="none" strike="noStrike" cap="none">
                <a:solidFill>
                  <a:schemeClr val="dk1"/>
                </a:solidFill>
                <a:latin typeface="Calibri"/>
                <a:ea typeface="Calibri"/>
                <a:cs typeface="Calibri"/>
                <a:sym typeface="Calibri"/>
              </a:defRPr>
            </a:lvl5pPr>
            <a:lvl6pPr marL="3335649" marR="0" lvl="5" indent="-1992123" algn="l" rtl="0">
              <a:spcBef>
                <a:spcPts val="5398"/>
              </a:spcBef>
              <a:spcAft>
                <a:spcPts val="0"/>
              </a:spcAft>
              <a:buClr>
                <a:schemeClr val="dk1"/>
              </a:buClr>
              <a:buSzPts val="22200"/>
              <a:buFont typeface="Arial"/>
              <a:buChar char="•"/>
              <a:defRPr sz="26995" b="0" i="0" u="none" strike="noStrike" cap="none">
                <a:solidFill>
                  <a:schemeClr val="dk1"/>
                </a:solidFill>
                <a:latin typeface="Calibri"/>
                <a:ea typeface="Calibri"/>
                <a:cs typeface="Calibri"/>
                <a:sym typeface="Calibri"/>
              </a:defRPr>
            </a:lvl6pPr>
            <a:lvl7pPr marL="3891590" marR="0" lvl="6" indent="-1992123" algn="l" rtl="0">
              <a:spcBef>
                <a:spcPts val="5398"/>
              </a:spcBef>
              <a:spcAft>
                <a:spcPts val="0"/>
              </a:spcAft>
              <a:buClr>
                <a:schemeClr val="dk1"/>
              </a:buClr>
              <a:buSzPts val="22200"/>
              <a:buFont typeface="Arial"/>
              <a:buChar char="•"/>
              <a:defRPr sz="26995" b="0" i="0" u="none" strike="noStrike" cap="none">
                <a:solidFill>
                  <a:schemeClr val="dk1"/>
                </a:solidFill>
                <a:latin typeface="Calibri"/>
                <a:ea typeface="Calibri"/>
                <a:cs typeface="Calibri"/>
                <a:sym typeface="Calibri"/>
              </a:defRPr>
            </a:lvl7pPr>
            <a:lvl8pPr marL="4447531" marR="0" lvl="7" indent="-1992123" algn="l" rtl="0">
              <a:spcBef>
                <a:spcPts val="5398"/>
              </a:spcBef>
              <a:spcAft>
                <a:spcPts val="0"/>
              </a:spcAft>
              <a:buClr>
                <a:schemeClr val="dk1"/>
              </a:buClr>
              <a:buSzPts val="22200"/>
              <a:buFont typeface="Arial"/>
              <a:buChar char="•"/>
              <a:defRPr sz="26995" b="0" i="0" u="none" strike="noStrike" cap="none">
                <a:solidFill>
                  <a:schemeClr val="dk1"/>
                </a:solidFill>
                <a:latin typeface="Calibri"/>
                <a:ea typeface="Calibri"/>
                <a:cs typeface="Calibri"/>
                <a:sym typeface="Calibri"/>
              </a:defRPr>
            </a:lvl8pPr>
            <a:lvl9pPr marL="5003474" marR="0" lvl="8" indent="-1992123" algn="l" rtl="0">
              <a:spcBef>
                <a:spcPts val="5398"/>
              </a:spcBef>
              <a:spcAft>
                <a:spcPts val="0"/>
              </a:spcAft>
              <a:buClr>
                <a:schemeClr val="dk1"/>
              </a:buClr>
              <a:buSzPts val="22200"/>
              <a:buFont typeface="Arial"/>
              <a:buChar char="•"/>
              <a:defRPr sz="26995" b="0" i="0" u="none" strike="noStrike" cap="none">
                <a:solidFill>
                  <a:schemeClr val="dk1"/>
                </a:solidFill>
                <a:latin typeface="Calibri"/>
                <a:ea typeface="Calibri"/>
                <a:cs typeface="Calibri"/>
                <a:sym typeface="Calibri"/>
              </a:defRPr>
            </a:lvl9pPr>
          </a:lstStyle>
          <a:p>
            <a:endParaRPr/>
          </a:p>
        </p:txBody>
      </p:sp>
      <p:sp>
        <p:nvSpPr>
          <p:cNvPr id="75" name="Google Shape;75;p11"/>
          <p:cNvSpPr txBox="1">
            <a:spLocks noGrp="1"/>
          </p:cNvSpPr>
          <p:nvPr>
            <p:ph type="dt" idx="10"/>
          </p:nvPr>
        </p:nvSpPr>
        <p:spPr>
          <a:xfrm>
            <a:off x="1530033" y="36703516"/>
            <a:ext cx="7140152" cy="2108341"/>
          </a:xfrm>
          <a:prstGeom prst="rect">
            <a:avLst/>
          </a:prstGeom>
          <a:noFill/>
          <a:ln>
            <a:noFill/>
          </a:ln>
        </p:spPr>
        <p:txBody>
          <a:bodyPr spcFirstLastPara="1" wrap="square" lIns="1006775" tIns="503375" rIns="1006775" bIns="503375" anchor="ctr" anchorCtr="0"/>
          <a:lstStyle>
            <a:lvl1pPr marR="0" lvl="0" algn="l" rtl="0">
              <a:spcBef>
                <a:spcPts val="0"/>
              </a:spcBef>
              <a:spcAft>
                <a:spcPts val="0"/>
              </a:spcAft>
              <a:buSzPts val="1400"/>
              <a:buNone/>
              <a:defRPr sz="16172"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9pPr>
          </a:lstStyle>
          <a:p>
            <a:endParaRPr/>
          </a:p>
        </p:txBody>
      </p:sp>
      <p:sp>
        <p:nvSpPr>
          <p:cNvPr id="76" name="Google Shape;76;p11"/>
          <p:cNvSpPr txBox="1">
            <a:spLocks noGrp="1"/>
          </p:cNvSpPr>
          <p:nvPr>
            <p:ph type="ftr" idx="11"/>
          </p:nvPr>
        </p:nvSpPr>
        <p:spPr>
          <a:xfrm>
            <a:off x="10455225" y="36703516"/>
            <a:ext cx="9690205" cy="2108341"/>
          </a:xfrm>
          <a:prstGeom prst="rect">
            <a:avLst/>
          </a:prstGeom>
          <a:noFill/>
          <a:ln>
            <a:noFill/>
          </a:ln>
        </p:spPr>
        <p:txBody>
          <a:bodyPr spcFirstLastPara="1" wrap="square" lIns="1006775" tIns="503375" rIns="1006775" bIns="503375" anchor="ctr" anchorCtr="0"/>
          <a:lstStyle>
            <a:lvl1pPr marR="0" lvl="0" algn="ctr" rtl="0">
              <a:spcBef>
                <a:spcPts val="0"/>
              </a:spcBef>
              <a:spcAft>
                <a:spcPts val="0"/>
              </a:spcAft>
              <a:buSzPts val="1400"/>
              <a:buNone/>
              <a:defRPr sz="16172"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9pPr>
          </a:lstStyle>
          <a:p>
            <a:endParaRPr/>
          </a:p>
        </p:txBody>
      </p:sp>
      <p:sp>
        <p:nvSpPr>
          <p:cNvPr id="77" name="Google Shape;77;p11"/>
          <p:cNvSpPr txBox="1">
            <a:spLocks noGrp="1"/>
          </p:cNvSpPr>
          <p:nvPr>
            <p:ph type="sldNum" idx="12"/>
          </p:nvPr>
        </p:nvSpPr>
        <p:spPr>
          <a:xfrm>
            <a:off x="21930465" y="36703516"/>
            <a:ext cx="7140152" cy="2108341"/>
          </a:xfrm>
          <a:prstGeom prst="rect">
            <a:avLst/>
          </a:prstGeom>
          <a:noFill/>
          <a:ln>
            <a:noFill/>
          </a:ln>
        </p:spPr>
        <p:txBody>
          <a:bodyPr spcFirstLastPara="1" wrap="square" lIns="1006775" tIns="503375" rIns="1006775" bIns="503375" anchor="ctr" anchorCtr="0">
            <a:noAutofit/>
          </a:bodyPr>
          <a:lstStyle>
            <a:lvl1pPr marL="0" marR="0" lvl="0" indent="0" algn="r" rtl="0">
              <a:spcBef>
                <a:spcPts val="0"/>
              </a:spcBef>
              <a:buNone/>
              <a:defRPr sz="16172" b="0" i="0" u="none" strike="noStrike" cap="none">
                <a:solidFill>
                  <a:srgbClr val="888888"/>
                </a:solidFill>
                <a:latin typeface="Calibri"/>
                <a:ea typeface="Calibri"/>
                <a:cs typeface="Calibri"/>
                <a:sym typeface="Calibri"/>
              </a:defRPr>
            </a:lvl1pPr>
            <a:lvl2pPr marL="0" marR="0" lvl="1" indent="0" algn="r" rtl="0">
              <a:spcBef>
                <a:spcPts val="0"/>
              </a:spcBef>
              <a:buNone/>
              <a:defRPr sz="16172" b="0" i="0" u="none" strike="noStrike" cap="none">
                <a:solidFill>
                  <a:srgbClr val="888888"/>
                </a:solidFill>
                <a:latin typeface="Calibri"/>
                <a:ea typeface="Calibri"/>
                <a:cs typeface="Calibri"/>
                <a:sym typeface="Calibri"/>
              </a:defRPr>
            </a:lvl2pPr>
            <a:lvl3pPr marL="0" marR="0" lvl="2" indent="0" algn="r" rtl="0">
              <a:spcBef>
                <a:spcPts val="0"/>
              </a:spcBef>
              <a:buNone/>
              <a:defRPr sz="16172" b="0" i="0" u="none" strike="noStrike" cap="none">
                <a:solidFill>
                  <a:srgbClr val="888888"/>
                </a:solidFill>
                <a:latin typeface="Calibri"/>
                <a:ea typeface="Calibri"/>
                <a:cs typeface="Calibri"/>
                <a:sym typeface="Calibri"/>
              </a:defRPr>
            </a:lvl3pPr>
            <a:lvl4pPr marL="0" marR="0" lvl="3" indent="0" algn="r" rtl="0">
              <a:spcBef>
                <a:spcPts val="0"/>
              </a:spcBef>
              <a:buNone/>
              <a:defRPr sz="16172" b="0" i="0" u="none" strike="noStrike" cap="none">
                <a:solidFill>
                  <a:srgbClr val="888888"/>
                </a:solidFill>
                <a:latin typeface="Calibri"/>
                <a:ea typeface="Calibri"/>
                <a:cs typeface="Calibri"/>
                <a:sym typeface="Calibri"/>
              </a:defRPr>
            </a:lvl4pPr>
            <a:lvl5pPr marL="0" marR="0" lvl="4" indent="0" algn="r" rtl="0">
              <a:spcBef>
                <a:spcPts val="0"/>
              </a:spcBef>
              <a:buNone/>
              <a:defRPr sz="16172" b="0" i="0" u="none" strike="noStrike" cap="none">
                <a:solidFill>
                  <a:srgbClr val="888888"/>
                </a:solidFill>
                <a:latin typeface="Calibri"/>
                <a:ea typeface="Calibri"/>
                <a:cs typeface="Calibri"/>
                <a:sym typeface="Calibri"/>
              </a:defRPr>
            </a:lvl5pPr>
            <a:lvl6pPr marL="0" marR="0" lvl="5" indent="0" algn="r" rtl="0">
              <a:spcBef>
                <a:spcPts val="0"/>
              </a:spcBef>
              <a:buNone/>
              <a:defRPr sz="16172" b="0" i="0" u="none" strike="noStrike" cap="none">
                <a:solidFill>
                  <a:srgbClr val="888888"/>
                </a:solidFill>
                <a:latin typeface="Calibri"/>
                <a:ea typeface="Calibri"/>
                <a:cs typeface="Calibri"/>
                <a:sym typeface="Calibri"/>
              </a:defRPr>
            </a:lvl6pPr>
            <a:lvl7pPr marL="0" marR="0" lvl="6" indent="0" algn="r" rtl="0">
              <a:spcBef>
                <a:spcPts val="0"/>
              </a:spcBef>
              <a:buNone/>
              <a:defRPr sz="16172" b="0" i="0" u="none" strike="noStrike" cap="none">
                <a:solidFill>
                  <a:srgbClr val="888888"/>
                </a:solidFill>
                <a:latin typeface="Calibri"/>
                <a:ea typeface="Calibri"/>
                <a:cs typeface="Calibri"/>
                <a:sym typeface="Calibri"/>
              </a:defRPr>
            </a:lvl7pPr>
            <a:lvl8pPr marL="0" marR="0" lvl="7" indent="0" algn="r" rtl="0">
              <a:spcBef>
                <a:spcPts val="0"/>
              </a:spcBef>
              <a:buNone/>
              <a:defRPr sz="16172" b="0" i="0" u="none" strike="noStrike" cap="none">
                <a:solidFill>
                  <a:srgbClr val="888888"/>
                </a:solidFill>
                <a:latin typeface="Calibri"/>
                <a:ea typeface="Calibri"/>
                <a:cs typeface="Calibri"/>
                <a:sym typeface="Calibri"/>
              </a:defRPr>
            </a:lvl8pPr>
            <a:lvl9pPr marL="0" marR="0" lvl="8" indent="0" algn="r" rtl="0">
              <a:spcBef>
                <a:spcPts val="0"/>
              </a:spcBef>
              <a:buNone/>
              <a:defRPr sz="16172" b="0" i="0" u="none" strike="noStrike" cap="none">
                <a:solidFill>
                  <a:srgbClr val="888888"/>
                </a:solidFill>
                <a:latin typeface="Calibri"/>
                <a:ea typeface="Calibri"/>
                <a:cs typeface="Calibri"/>
                <a:sym typeface="Calibri"/>
              </a:defRPr>
            </a:lvl9pPr>
          </a:lstStyle>
          <a:p>
            <a:fld id="{00000000-1234-1234-1234-123412341234}" type="slidenum">
              <a:rPr lang="en-US" altLang="zh-TW" smtClean="0"/>
              <a:pPr/>
              <a:t>‹#›</a:t>
            </a:fld>
            <a:endParaRPr lang="zh-TW"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直排標題及文字" type="vertTitleAndTx">
  <p:cSld name="VERTICAL_TITLE_AND_VERTICAL_TEXT">
    <p:spTree>
      <p:nvGrpSpPr>
        <p:cNvPr id="1" name="Shape 78"/>
        <p:cNvGrpSpPr/>
        <p:nvPr/>
      </p:nvGrpSpPr>
      <p:grpSpPr>
        <a:xfrm>
          <a:off x="0" y="0"/>
          <a:ext cx="0" cy="0"/>
          <a:chOff x="0" y="0"/>
          <a:chExt cx="0" cy="0"/>
        </a:xfrm>
      </p:grpSpPr>
      <p:sp>
        <p:nvSpPr>
          <p:cNvPr id="79" name="Google Shape;79;p12"/>
          <p:cNvSpPr txBox="1">
            <a:spLocks noGrp="1"/>
          </p:cNvSpPr>
          <p:nvPr>
            <p:ph type="title"/>
          </p:nvPr>
        </p:nvSpPr>
        <p:spPr>
          <a:xfrm rot="5400000">
            <a:off x="8733800" y="15037525"/>
            <a:ext cx="33788492" cy="6885147"/>
          </a:xfrm>
          <a:prstGeom prst="rect">
            <a:avLst/>
          </a:prstGeom>
          <a:noFill/>
          <a:ln>
            <a:noFill/>
          </a:ln>
        </p:spPr>
        <p:txBody>
          <a:bodyPr spcFirstLastPara="1" wrap="square" lIns="1006775" tIns="503375" rIns="1006775" bIns="503375" anchor="ctr" anchorCtr="0"/>
          <a:lstStyle>
            <a:lvl1pPr marR="0" lvl="0" algn="ctr" rtl="0">
              <a:spcBef>
                <a:spcPts val="0"/>
              </a:spcBef>
              <a:spcAft>
                <a:spcPts val="0"/>
              </a:spcAft>
              <a:buClr>
                <a:schemeClr val="dk1"/>
              </a:buClr>
              <a:buSzPts val="48700"/>
              <a:buFont typeface="Calibri"/>
              <a:buNone/>
              <a:defRPr sz="59217"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2188"/>
            </a:lvl2pPr>
            <a:lvl3pPr lvl="2">
              <a:spcBef>
                <a:spcPts val="0"/>
              </a:spcBef>
              <a:spcAft>
                <a:spcPts val="0"/>
              </a:spcAft>
              <a:buSzPts val="1400"/>
              <a:buNone/>
              <a:defRPr sz="2188"/>
            </a:lvl3pPr>
            <a:lvl4pPr lvl="3">
              <a:spcBef>
                <a:spcPts val="0"/>
              </a:spcBef>
              <a:spcAft>
                <a:spcPts val="0"/>
              </a:spcAft>
              <a:buSzPts val="1400"/>
              <a:buNone/>
              <a:defRPr sz="2188"/>
            </a:lvl4pPr>
            <a:lvl5pPr lvl="4">
              <a:spcBef>
                <a:spcPts val="0"/>
              </a:spcBef>
              <a:spcAft>
                <a:spcPts val="0"/>
              </a:spcAft>
              <a:buSzPts val="1400"/>
              <a:buNone/>
              <a:defRPr sz="2188"/>
            </a:lvl5pPr>
            <a:lvl6pPr lvl="5">
              <a:spcBef>
                <a:spcPts val="0"/>
              </a:spcBef>
              <a:spcAft>
                <a:spcPts val="0"/>
              </a:spcAft>
              <a:buSzPts val="1400"/>
              <a:buNone/>
              <a:defRPr sz="2188"/>
            </a:lvl6pPr>
            <a:lvl7pPr lvl="6">
              <a:spcBef>
                <a:spcPts val="0"/>
              </a:spcBef>
              <a:spcAft>
                <a:spcPts val="0"/>
              </a:spcAft>
              <a:buSzPts val="1400"/>
              <a:buNone/>
              <a:defRPr sz="2188"/>
            </a:lvl7pPr>
            <a:lvl8pPr lvl="7">
              <a:spcBef>
                <a:spcPts val="0"/>
              </a:spcBef>
              <a:spcAft>
                <a:spcPts val="0"/>
              </a:spcAft>
              <a:buSzPts val="1400"/>
              <a:buNone/>
              <a:defRPr sz="2188"/>
            </a:lvl8pPr>
            <a:lvl9pPr lvl="8">
              <a:spcBef>
                <a:spcPts val="0"/>
              </a:spcBef>
              <a:spcAft>
                <a:spcPts val="0"/>
              </a:spcAft>
              <a:buSzPts val="1400"/>
              <a:buNone/>
              <a:defRPr sz="2188"/>
            </a:lvl9pPr>
          </a:lstStyle>
          <a:p>
            <a:endParaRPr/>
          </a:p>
        </p:txBody>
      </p:sp>
      <p:sp>
        <p:nvSpPr>
          <p:cNvPr id="80" name="Google Shape;80;p12"/>
          <p:cNvSpPr txBox="1">
            <a:spLocks noGrp="1"/>
          </p:cNvSpPr>
          <p:nvPr>
            <p:ph type="body" idx="1"/>
          </p:nvPr>
        </p:nvSpPr>
        <p:spPr>
          <a:xfrm rot="5400000">
            <a:off x="-5291499" y="8407383"/>
            <a:ext cx="33788492" cy="20145428"/>
          </a:xfrm>
          <a:prstGeom prst="rect">
            <a:avLst/>
          </a:prstGeom>
          <a:noFill/>
          <a:ln>
            <a:noFill/>
          </a:ln>
        </p:spPr>
        <p:txBody>
          <a:bodyPr spcFirstLastPara="1" wrap="square" lIns="1006775" tIns="503375" rIns="1006775" bIns="503375" anchor="t" anchorCtr="0"/>
          <a:lstStyle>
            <a:lvl1pPr marL="555941" marR="0" lvl="0" indent="-3011350" algn="l" rtl="0">
              <a:spcBef>
                <a:spcPts val="8609"/>
              </a:spcBef>
              <a:spcAft>
                <a:spcPts val="0"/>
              </a:spcAft>
              <a:buClr>
                <a:schemeClr val="dk1"/>
              </a:buClr>
              <a:buSzPts val="35400"/>
              <a:buFont typeface="Arial"/>
              <a:buChar char="•"/>
              <a:defRPr sz="43045" b="0" i="0" u="none" strike="noStrike" cap="none">
                <a:solidFill>
                  <a:schemeClr val="dk1"/>
                </a:solidFill>
                <a:latin typeface="Calibri"/>
                <a:ea typeface="Calibri"/>
                <a:cs typeface="Calibri"/>
                <a:sym typeface="Calibri"/>
              </a:defRPr>
            </a:lvl1pPr>
            <a:lvl2pPr marL="1111884" marR="0" lvl="1" indent="-2663886" algn="l" rtl="0">
              <a:spcBef>
                <a:spcPts val="7514"/>
              </a:spcBef>
              <a:spcAft>
                <a:spcPts val="0"/>
              </a:spcAft>
              <a:buClr>
                <a:schemeClr val="dk1"/>
              </a:buClr>
              <a:buSzPts val="30900"/>
              <a:buFont typeface="Arial"/>
              <a:buChar char="–"/>
              <a:defRPr sz="37574" b="0" i="0" u="none" strike="noStrike" cap="none">
                <a:solidFill>
                  <a:schemeClr val="dk1"/>
                </a:solidFill>
                <a:latin typeface="Calibri"/>
                <a:ea typeface="Calibri"/>
                <a:cs typeface="Calibri"/>
                <a:sym typeface="Calibri"/>
              </a:defRPr>
            </a:lvl2pPr>
            <a:lvl3pPr marL="1667824" marR="0" lvl="2" indent="-2324145" algn="l" rtl="0">
              <a:spcBef>
                <a:spcPts val="6445"/>
              </a:spcBef>
              <a:spcAft>
                <a:spcPts val="0"/>
              </a:spcAft>
              <a:buClr>
                <a:schemeClr val="dk1"/>
              </a:buClr>
              <a:buSzPts val="26500"/>
              <a:buFont typeface="Arial"/>
              <a:buChar char="•"/>
              <a:defRPr sz="32223" b="0" i="0" u="none" strike="noStrike" cap="none">
                <a:solidFill>
                  <a:schemeClr val="dk1"/>
                </a:solidFill>
                <a:latin typeface="Calibri"/>
                <a:ea typeface="Calibri"/>
                <a:cs typeface="Calibri"/>
                <a:sym typeface="Calibri"/>
              </a:defRPr>
            </a:lvl3pPr>
            <a:lvl4pPr marL="2223766" marR="0" lvl="3" indent="-1992123" algn="l" rtl="0">
              <a:spcBef>
                <a:spcPts val="5398"/>
              </a:spcBef>
              <a:spcAft>
                <a:spcPts val="0"/>
              </a:spcAft>
              <a:buClr>
                <a:schemeClr val="dk1"/>
              </a:buClr>
              <a:buSzPts val="22200"/>
              <a:buFont typeface="Arial"/>
              <a:buChar char="–"/>
              <a:defRPr sz="26995" b="0" i="0" u="none" strike="noStrike" cap="none">
                <a:solidFill>
                  <a:schemeClr val="dk1"/>
                </a:solidFill>
                <a:latin typeface="Calibri"/>
                <a:ea typeface="Calibri"/>
                <a:cs typeface="Calibri"/>
                <a:sym typeface="Calibri"/>
              </a:defRPr>
            </a:lvl4pPr>
            <a:lvl5pPr marL="2779707" marR="0" lvl="4" indent="-1992123" algn="l" rtl="0">
              <a:spcBef>
                <a:spcPts val="5398"/>
              </a:spcBef>
              <a:spcAft>
                <a:spcPts val="0"/>
              </a:spcAft>
              <a:buClr>
                <a:schemeClr val="dk1"/>
              </a:buClr>
              <a:buSzPts val="22200"/>
              <a:buFont typeface="Arial"/>
              <a:buChar char="»"/>
              <a:defRPr sz="26995" b="0" i="0" u="none" strike="noStrike" cap="none">
                <a:solidFill>
                  <a:schemeClr val="dk1"/>
                </a:solidFill>
                <a:latin typeface="Calibri"/>
                <a:ea typeface="Calibri"/>
                <a:cs typeface="Calibri"/>
                <a:sym typeface="Calibri"/>
              </a:defRPr>
            </a:lvl5pPr>
            <a:lvl6pPr marL="3335649" marR="0" lvl="5" indent="-1992123" algn="l" rtl="0">
              <a:spcBef>
                <a:spcPts val="5398"/>
              </a:spcBef>
              <a:spcAft>
                <a:spcPts val="0"/>
              </a:spcAft>
              <a:buClr>
                <a:schemeClr val="dk1"/>
              </a:buClr>
              <a:buSzPts val="22200"/>
              <a:buFont typeface="Arial"/>
              <a:buChar char="•"/>
              <a:defRPr sz="26995" b="0" i="0" u="none" strike="noStrike" cap="none">
                <a:solidFill>
                  <a:schemeClr val="dk1"/>
                </a:solidFill>
                <a:latin typeface="Calibri"/>
                <a:ea typeface="Calibri"/>
                <a:cs typeface="Calibri"/>
                <a:sym typeface="Calibri"/>
              </a:defRPr>
            </a:lvl6pPr>
            <a:lvl7pPr marL="3891590" marR="0" lvl="6" indent="-1992123" algn="l" rtl="0">
              <a:spcBef>
                <a:spcPts val="5398"/>
              </a:spcBef>
              <a:spcAft>
                <a:spcPts val="0"/>
              </a:spcAft>
              <a:buClr>
                <a:schemeClr val="dk1"/>
              </a:buClr>
              <a:buSzPts val="22200"/>
              <a:buFont typeface="Arial"/>
              <a:buChar char="•"/>
              <a:defRPr sz="26995" b="0" i="0" u="none" strike="noStrike" cap="none">
                <a:solidFill>
                  <a:schemeClr val="dk1"/>
                </a:solidFill>
                <a:latin typeface="Calibri"/>
                <a:ea typeface="Calibri"/>
                <a:cs typeface="Calibri"/>
                <a:sym typeface="Calibri"/>
              </a:defRPr>
            </a:lvl7pPr>
            <a:lvl8pPr marL="4447531" marR="0" lvl="7" indent="-1992123" algn="l" rtl="0">
              <a:spcBef>
                <a:spcPts val="5398"/>
              </a:spcBef>
              <a:spcAft>
                <a:spcPts val="0"/>
              </a:spcAft>
              <a:buClr>
                <a:schemeClr val="dk1"/>
              </a:buClr>
              <a:buSzPts val="22200"/>
              <a:buFont typeface="Arial"/>
              <a:buChar char="•"/>
              <a:defRPr sz="26995" b="0" i="0" u="none" strike="noStrike" cap="none">
                <a:solidFill>
                  <a:schemeClr val="dk1"/>
                </a:solidFill>
                <a:latin typeface="Calibri"/>
                <a:ea typeface="Calibri"/>
                <a:cs typeface="Calibri"/>
                <a:sym typeface="Calibri"/>
              </a:defRPr>
            </a:lvl8pPr>
            <a:lvl9pPr marL="5003474" marR="0" lvl="8" indent="-1992123" algn="l" rtl="0">
              <a:spcBef>
                <a:spcPts val="5398"/>
              </a:spcBef>
              <a:spcAft>
                <a:spcPts val="0"/>
              </a:spcAft>
              <a:buClr>
                <a:schemeClr val="dk1"/>
              </a:buClr>
              <a:buSzPts val="22200"/>
              <a:buFont typeface="Arial"/>
              <a:buChar char="•"/>
              <a:defRPr sz="26995" b="0" i="0" u="none" strike="noStrike" cap="none">
                <a:solidFill>
                  <a:schemeClr val="dk1"/>
                </a:solidFill>
                <a:latin typeface="Calibri"/>
                <a:ea typeface="Calibri"/>
                <a:cs typeface="Calibri"/>
                <a:sym typeface="Calibri"/>
              </a:defRPr>
            </a:lvl9pPr>
          </a:lstStyle>
          <a:p>
            <a:endParaRPr/>
          </a:p>
        </p:txBody>
      </p:sp>
      <p:sp>
        <p:nvSpPr>
          <p:cNvPr id="81" name="Google Shape;81;p12"/>
          <p:cNvSpPr txBox="1">
            <a:spLocks noGrp="1"/>
          </p:cNvSpPr>
          <p:nvPr>
            <p:ph type="dt" idx="10"/>
          </p:nvPr>
        </p:nvSpPr>
        <p:spPr>
          <a:xfrm>
            <a:off x="1530033" y="36703516"/>
            <a:ext cx="7140152" cy="2108341"/>
          </a:xfrm>
          <a:prstGeom prst="rect">
            <a:avLst/>
          </a:prstGeom>
          <a:noFill/>
          <a:ln>
            <a:noFill/>
          </a:ln>
        </p:spPr>
        <p:txBody>
          <a:bodyPr spcFirstLastPara="1" wrap="square" lIns="1006775" tIns="503375" rIns="1006775" bIns="503375" anchor="ctr" anchorCtr="0"/>
          <a:lstStyle>
            <a:lvl1pPr marR="0" lvl="0" algn="l" rtl="0">
              <a:spcBef>
                <a:spcPts val="0"/>
              </a:spcBef>
              <a:spcAft>
                <a:spcPts val="0"/>
              </a:spcAft>
              <a:buSzPts val="1400"/>
              <a:buNone/>
              <a:defRPr sz="16172"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9pPr>
          </a:lstStyle>
          <a:p>
            <a:endParaRPr/>
          </a:p>
        </p:txBody>
      </p:sp>
      <p:sp>
        <p:nvSpPr>
          <p:cNvPr id="82" name="Google Shape;82;p12"/>
          <p:cNvSpPr txBox="1">
            <a:spLocks noGrp="1"/>
          </p:cNvSpPr>
          <p:nvPr>
            <p:ph type="ftr" idx="11"/>
          </p:nvPr>
        </p:nvSpPr>
        <p:spPr>
          <a:xfrm>
            <a:off x="10455225" y="36703516"/>
            <a:ext cx="9690205" cy="2108341"/>
          </a:xfrm>
          <a:prstGeom prst="rect">
            <a:avLst/>
          </a:prstGeom>
          <a:noFill/>
          <a:ln>
            <a:noFill/>
          </a:ln>
        </p:spPr>
        <p:txBody>
          <a:bodyPr spcFirstLastPara="1" wrap="square" lIns="1006775" tIns="503375" rIns="1006775" bIns="503375" anchor="ctr" anchorCtr="0"/>
          <a:lstStyle>
            <a:lvl1pPr marR="0" lvl="0" algn="ctr" rtl="0">
              <a:spcBef>
                <a:spcPts val="0"/>
              </a:spcBef>
              <a:spcAft>
                <a:spcPts val="0"/>
              </a:spcAft>
              <a:buSzPts val="1400"/>
              <a:buNone/>
              <a:defRPr sz="16172"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9pPr>
          </a:lstStyle>
          <a:p>
            <a:endParaRPr/>
          </a:p>
        </p:txBody>
      </p:sp>
      <p:sp>
        <p:nvSpPr>
          <p:cNvPr id="83" name="Google Shape;83;p12"/>
          <p:cNvSpPr txBox="1">
            <a:spLocks noGrp="1"/>
          </p:cNvSpPr>
          <p:nvPr>
            <p:ph type="sldNum" idx="12"/>
          </p:nvPr>
        </p:nvSpPr>
        <p:spPr>
          <a:xfrm>
            <a:off x="21930465" y="36703516"/>
            <a:ext cx="7140152" cy="2108341"/>
          </a:xfrm>
          <a:prstGeom prst="rect">
            <a:avLst/>
          </a:prstGeom>
          <a:noFill/>
          <a:ln>
            <a:noFill/>
          </a:ln>
        </p:spPr>
        <p:txBody>
          <a:bodyPr spcFirstLastPara="1" wrap="square" lIns="1006775" tIns="503375" rIns="1006775" bIns="503375" anchor="ctr" anchorCtr="0">
            <a:noAutofit/>
          </a:bodyPr>
          <a:lstStyle>
            <a:lvl1pPr marL="0" marR="0" lvl="0" indent="0" algn="r" rtl="0">
              <a:spcBef>
                <a:spcPts val="0"/>
              </a:spcBef>
              <a:buNone/>
              <a:defRPr sz="16172" b="0" i="0" u="none" strike="noStrike" cap="none">
                <a:solidFill>
                  <a:srgbClr val="888888"/>
                </a:solidFill>
                <a:latin typeface="Calibri"/>
                <a:ea typeface="Calibri"/>
                <a:cs typeface="Calibri"/>
                <a:sym typeface="Calibri"/>
              </a:defRPr>
            </a:lvl1pPr>
            <a:lvl2pPr marL="0" marR="0" lvl="1" indent="0" algn="r" rtl="0">
              <a:spcBef>
                <a:spcPts val="0"/>
              </a:spcBef>
              <a:buNone/>
              <a:defRPr sz="16172" b="0" i="0" u="none" strike="noStrike" cap="none">
                <a:solidFill>
                  <a:srgbClr val="888888"/>
                </a:solidFill>
                <a:latin typeface="Calibri"/>
                <a:ea typeface="Calibri"/>
                <a:cs typeface="Calibri"/>
                <a:sym typeface="Calibri"/>
              </a:defRPr>
            </a:lvl2pPr>
            <a:lvl3pPr marL="0" marR="0" lvl="2" indent="0" algn="r" rtl="0">
              <a:spcBef>
                <a:spcPts val="0"/>
              </a:spcBef>
              <a:buNone/>
              <a:defRPr sz="16172" b="0" i="0" u="none" strike="noStrike" cap="none">
                <a:solidFill>
                  <a:srgbClr val="888888"/>
                </a:solidFill>
                <a:latin typeface="Calibri"/>
                <a:ea typeface="Calibri"/>
                <a:cs typeface="Calibri"/>
                <a:sym typeface="Calibri"/>
              </a:defRPr>
            </a:lvl3pPr>
            <a:lvl4pPr marL="0" marR="0" lvl="3" indent="0" algn="r" rtl="0">
              <a:spcBef>
                <a:spcPts val="0"/>
              </a:spcBef>
              <a:buNone/>
              <a:defRPr sz="16172" b="0" i="0" u="none" strike="noStrike" cap="none">
                <a:solidFill>
                  <a:srgbClr val="888888"/>
                </a:solidFill>
                <a:latin typeface="Calibri"/>
                <a:ea typeface="Calibri"/>
                <a:cs typeface="Calibri"/>
                <a:sym typeface="Calibri"/>
              </a:defRPr>
            </a:lvl4pPr>
            <a:lvl5pPr marL="0" marR="0" lvl="4" indent="0" algn="r" rtl="0">
              <a:spcBef>
                <a:spcPts val="0"/>
              </a:spcBef>
              <a:buNone/>
              <a:defRPr sz="16172" b="0" i="0" u="none" strike="noStrike" cap="none">
                <a:solidFill>
                  <a:srgbClr val="888888"/>
                </a:solidFill>
                <a:latin typeface="Calibri"/>
                <a:ea typeface="Calibri"/>
                <a:cs typeface="Calibri"/>
                <a:sym typeface="Calibri"/>
              </a:defRPr>
            </a:lvl5pPr>
            <a:lvl6pPr marL="0" marR="0" lvl="5" indent="0" algn="r" rtl="0">
              <a:spcBef>
                <a:spcPts val="0"/>
              </a:spcBef>
              <a:buNone/>
              <a:defRPr sz="16172" b="0" i="0" u="none" strike="noStrike" cap="none">
                <a:solidFill>
                  <a:srgbClr val="888888"/>
                </a:solidFill>
                <a:latin typeface="Calibri"/>
                <a:ea typeface="Calibri"/>
                <a:cs typeface="Calibri"/>
                <a:sym typeface="Calibri"/>
              </a:defRPr>
            </a:lvl6pPr>
            <a:lvl7pPr marL="0" marR="0" lvl="6" indent="0" algn="r" rtl="0">
              <a:spcBef>
                <a:spcPts val="0"/>
              </a:spcBef>
              <a:buNone/>
              <a:defRPr sz="16172" b="0" i="0" u="none" strike="noStrike" cap="none">
                <a:solidFill>
                  <a:srgbClr val="888888"/>
                </a:solidFill>
                <a:latin typeface="Calibri"/>
                <a:ea typeface="Calibri"/>
                <a:cs typeface="Calibri"/>
                <a:sym typeface="Calibri"/>
              </a:defRPr>
            </a:lvl7pPr>
            <a:lvl8pPr marL="0" marR="0" lvl="7" indent="0" algn="r" rtl="0">
              <a:spcBef>
                <a:spcPts val="0"/>
              </a:spcBef>
              <a:buNone/>
              <a:defRPr sz="16172" b="0" i="0" u="none" strike="noStrike" cap="none">
                <a:solidFill>
                  <a:srgbClr val="888888"/>
                </a:solidFill>
                <a:latin typeface="Calibri"/>
                <a:ea typeface="Calibri"/>
                <a:cs typeface="Calibri"/>
                <a:sym typeface="Calibri"/>
              </a:defRPr>
            </a:lvl8pPr>
            <a:lvl9pPr marL="0" marR="0" lvl="8" indent="0" algn="r" rtl="0">
              <a:spcBef>
                <a:spcPts val="0"/>
              </a:spcBef>
              <a:buNone/>
              <a:defRPr sz="16172" b="0" i="0" u="none" strike="noStrike" cap="none">
                <a:solidFill>
                  <a:srgbClr val="888888"/>
                </a:solidFill>
                <a:latin typeface="Calibri"/>
                <a:ea typeface="Calibri"/>
                <a:cs typeface="Calibri"/>
                <a:sym typeface="Calibri"/>
              </a:defRPr>
            </a:lvl9pPr>
          </a:lstStyle>
          <a:p>
            <a:fld id="{00000000-1234-1234-1234-123412341234}" type="slidenum">
              <a:rPr lang="en-US" altLang="zh-TW" smtClean="0"/>
              <a:pPr/>
              <a:t>‹#›</a:t>
            </a:fld>
            <a:endParaRPr lang="zh-TW"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標題投影片" type="title">
  <p:cSld name="TITLE">
    <p:spTree>
      <p:nvGrpSpPr>
        <p:cNvPr id="1" name="Shape 21"/>
        <p:cNvGrpSpPr/>
        <p:nvPr/>
      </p:nvGrpSpPr>
      <p:grpSpPr>
        <a:xfrm>
          <a:off x="0" y="0"/>
          <a:ext cx="0" cy="0"/>
          <a:chOff x="0" y="0"/>
          <a:chExt cx="0" cy="0"/>
        </a:xfrm>
      </p:grpSpPr>
      <p:sp>
        <p:nvSpPr>
          <p:cNvPr id="22" name="Google Shape;22;p3"/>
          <p:cNvSpPr txBox="1">
            <a:spLocks noGrp="1"/>
          </p:cNvSpPr>
          <p:nvPr>
            <p:ph type="ctrTitle"/>
          </p:nvPr>
        </p:nvSpPr>
        <p:spPr>
          <a:xfrm>
            <a:off x="2295049" y="12301733"/>
            <a:ext cx="26010554" cy="8488371"/>
          </a:xfrm>
          <a:prstGeom prst="rect">
            <a:avLst/>
          </a:prstGeom>
          <a:noFill/>
          <a:ln>
            <a:noFill/>
          </a:ln>
        </p:spPr>
        <p:txBody>
          <a:bodyPr spcFirstLastPara="1" wrap="square" lIns="1006775" tIns="503375" rIns="1006775" bIns="503375" anchor="ctr" anchorCtr="0"/>
          <a:lstStyle>
            <a:lvl1pPr marR="0" lvl="0" algn="ctr" rtl="0">
              <a:spcBef>
                <a:spcPts val="0"/>
              </a:spcBef>
              <a:spcAft>
                <a:spcPts val="0"/>
              </a:spcAft>
              <a:buClr>
                <a:schemeClr val="dk1"/>
              </a:buClr>
              <a:buSzPts val="48700"/>
              <a:buFont typeface="Calibri"/>
              <a:buNone/>
              <a:defRPr sz="59217"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2188"/>
            </a:lvl2pPr>
            <a:lvl3pPr lvl="2">
              <a:spcBef>
                <a:spcPts val="0"/>
              </a:spcBef>
              <a:spcAft>
                <a:spcPts val="0"/>
              </a:spcAft>
              <a:buSzPts val="1400"/>
              <a:buNone/>
              <a:defRPr sz="2188"/>
            </a:lvl3pPr>
            <a:lvl4pPr lvl="3">
              <a:spcBef>
                <a:spcPts val="0"/>
              </a:spcBef>
              <a:spcAft>
                <a:spcPts val="0"/>
              </a:spcAft>
              <a:buSzPts val="1400"/>
              <a:buNone/>
              <a:defRPr sz="2188"/>
            </a:lvl4pPr>
            <a:lvl5pPr lvl="4">
              <a:spcBef>
                <a:spcPts val="0"/>
              </a:spcBef>
              <a:spcAft>
                <a:spcPts val="0"/>
              </a:spcAft>
              <a:buSzPts val="1400"/>
              <a:buNone/>
              <a:defRPr sz="2188"/>
            </a:lvl5pPr>
            <a:lvl6pPr lvl="5">
              <a:spcBef>
                <a:spcPts val="0"/>
              </a:spcBef>
              <a:spcAft>
                <a:spcPts val="0"/>
              </a:spcAft>
              <a:buSzPts val="1400"/>
              <a:buNone/>
              <a:defRPr sz="2188"/>
            </a:lvl6pPr>
            <a:lvl7pPr lvl="6">
              <a:spcBef>
                <a:spcPts val="0"/>
              </a:spcBef>
              <a:spcAft>
                <a:spcPts val="0"/>
              </a:spcAft>
              <a:buSzPts val="1400"/>
              <a:buNone/>
              <a:defRPr sz="2188"/>
            </a:lvl7pPr>
            <a:lvl8pPr lvl="7">
              <a:spcBef>
                <a:spcPts val="0"/>
              </a:spcBef>
              <a:spcAft>
                <a:spcPts val="0"/>
              </a:spcAft>
              <a:buSzPts val="1400"/>
              <a:buNone/>
              <a:defRPr sz="2188"/>
            </a:lvl8pPr>
            <a:lvl9pPr lvl="8">
              <a:spcBef>
                <a:spcPts val="0"/>
              </a:spcBef>
              <a:spcAft>
                <a:spcPts val="0"/>
              </a:spcAft>
              <a:buSzPts val="1400"/>
              <a:buNone/>
              <a:defRPr sz="2188"/>
            </a:lvl9pPr>
          </a:lstStyle>
          <a:p>
            <a:endParaRPr/>
          </a:p>
        </p:txBody>
      </p:sp>
      <p:sp>
        <p:nvSpPr>
          <p:cNvPr id="23" name="Google Shape;23;p3"/>
          <p:cNvSpPr txBox="1">
            <a:spLocks noGrp="1"/>
          </p:cNvSpPr>
          <p:nvPr>
            <p:ph type="subTitle" idx="1"/>
          </p:nvPr>
        </p:nvSpPr>
        <p:spPr>
          <a:xfrm>
            <a:off x="4590098" y="22440109"/>
            <a:ext cx="21420456" cy="10120048"/>
          </a:xfrm>
          <a:prstGeom prst="rect">
            <a:avLst/>
          </a:prstGeom>
          <a:noFill/>
          <a:ln>
            <a:noFill/>
          </a:ln>
        </p:spPr>
        <p:txBody>
          <a:bodyPr spcFirstLastPara="1" wrap="square" lIns="1006775" tIns="503375" rIns="1006775" bIns="503375" anchor="t" anchorCtr="0"/>
          <a:lstStyle>
            <a:lvl1pPr marR="0" lvl="0" algn="ctr" rtl="0">
              <a:spcBef>
                <a:spcPts val="8609"/>
              </a:spcBef>
              <a:spcAft>
                <a:spcPts val="0"/>
              </a:spcAft>
              <a:buClr>
                <a:srgbClr val="888888"/>
              </a:buClr>
              <a:buSzPts val="35400"/>
              <a:buFont typeface="Arial"/>
              <a:buNone/>
              <a:defRPr sz="43045" b="0" i="0" u="none" strike="noStrike" cap="none">
                <a:solidFill>
                  <a:srgbClr val="888888"/>
                </a:solidFill>
                <a:latin typeface="Calibri"/>
                <a:ea typeface="Calibri"/>
                <a:cs typeface="Calibri"/>
                <a:sym typeface="Calibri"/>
              </a:defRPr>
            </a:lvl1pPr>
            <a:lvl2pPr marR="0" lvl="1" algn="ctr" rtl="0">
              <a:spcBef>
                <a:spcPts val="7514"/>
              </a:spcBef>
              <a:spcAft>
                <a:spcPts val="0"/>
              </a:spcAft>
              <a:buClr>
                <a:srgbClr val="888888"/>
              </a:buClr>
              <a:buSzPts val="30900"/>
              <a:buFont typeface="Arial"/>
              <a:buNone/>
              <a:defRPr sz="37574" b="0" i="0" u="none" strike="noStrike" cap="none">
                <a:solidFill>
                  <a:srgbClr val="888888"/>
                </a:solidFill>
                <a:latin typeface="Calibri"/>
                <a:ea typeface="Calibri"/>
                <a:cs typeface="Calibri"/>
                <a:sym typeface="Calibri"/>
              </a:defRPr>
            </a:lvl2pPr>
            <a:lvl3pPr marR="0" lvl="2" algn="ctr" rtl="0">
              <a:spcBef>
                <a:spcPts val="6445"/>
              </a:spcBef>
              <a:spcAft>
                <a:spcPts val="0"/>
              </a:spcAft>
              <a:buClr>
                <a:srgbClr val="888888"/>
              </a:buClr>
              <a:buSzPts val="26500"/>
              <a:buFont typeface="Arial"/>
              <a:buNone/>
              <a:defRPr sz="32223" b="0" i="0" u="none" strike="noStrike" cap="none">
                <a:solidFill>
                  <a:srgbClr val="888888"/>
                </a:solidFill>
                <a:latin typeface="Calibri"/>
                <a:ea typeface="Calibri"/>
                <a:cs typeface="Calibri"/>
                <a:sym typeface="Calibri"/>
              </a:defRPr>
            </a:lvl3pPr>
            <a:lvl4pPr marR="0" lvl="3" algn="ctr" rtl="0">
              <a:spcBef>
                <a:spcPts val="5398"/>
              </a:spcBef>
              <a:spcAft>
                <a:spcPts val="0"/>
              </a:spcAft>
              <a:buClr>
                <a:srgbClr val="888888"/>
              </a:buClr>
              <a:buSzPts val="22200"/>
              <a:buFont typeface="Arial"/>
              <a:buNone/>
              <a:defRPr sz="26995" b="0" i="0" u="none" strike="noStrike" cap="none">
                <a:solidFill>
                  <a:srgbClr val="888888"/>
                </a:solidFill>
                <a:latin typeface="Calibri"/>
                <a:ea typeface="Calibri"/>
                <a:cs typeface="Calibri"/>
                <a:sym typeface="Calibri"/>
              </a:defRPr>
            </a:lvl4pPr>
            <a:lvl5pPr marR="0" lvl="4" algn="ctr" rtl="0">
              <a:spcBef>
                <a:spcPts val="5398"/>
              </a:spcBef>
              <a:spcAft>
                <a:spcPts val="0"/>
              </a:spcAft>
              <a:buClr>
                <a:srgbClr val="888888"/>
              </a:buClr>
              <a:buSzPts val="22200"/>
              <a:buFont typeface="Arial"/>
              <a:buNone/>
              <a:defRPr sz="26995" b="0" i="0" u="none" strike="noStrike" cap="none">
                <a:solidFill>
                  <a:srgbClr val="888888"/>
                </a:solidFill>
                <a:latin typeface="Calibri"/>
                <a:ea typeface="Calibri"/>
                <a:cs typeface="Calibri"/>
                <a:sym typeface="Calibri"/>
              </a:defRPr>
            </a:lvl5pPr>
            <a:lvl6pPr marR="0" lvl="5" algn="ctr" rtl="0">
              <a:spcBef>
                <a:spcPts val="5398"/>
              </a:spcBef>
              <a:spcAft>
                <a:spcPts val="0"/>
              </a:spcAft>
              <a:buClr>
                <a:srgbClr val="888888"/>
              </a:buClr>
              <a:buSzPts val="22200"/>
              <a:buFont typeface="Arial"/>
              <a:buNone/>
              <a:defRPr sz="26995" b="0" i="0" u="none" strike="noStrike" cap="none">
                <a:solidFill>
                  <a:srgbClr val="888888"/>
                </a:solidFill>
                <a:latin typeface="Calibri"/>
                <a:ea typeface="Calibri"/>
                <a:cs typeface="Calibri"/>
                <a:sym typeface="Calibri"/>
              </a:defRPr>
            </a:lvl6pPr>
            <a:lvl7pPr marR="0" lvl="6" algn="ctr" rtl="0">
              <a:spcBef>
                <a:spcPts val="5398"/>
              </a:spcBef>
              <a:spcAft>
                <a:spcPts val="0"/>
              </a:spcAft>
              <a:buClr>
                <a:srgbClr val="888888"/>
              </a:buClr>
              <a:buSzPts val="22200"/>
              <a:buFont typeface="Arial"/>
              <a:buNone/>
              <a:defRPr sz="26995" b="0" i="0" u="none" strike="noStrike" cap="none">
                <a:solidFill>
                  <a:srgbClr val="888888"/>
                </a:solidFill>
                <a:latin typeface="Calibri"/>
                <a:ea typeface="Calibri"/>
                <a:cs typeface="Calibri"/>
                <a:sym typeface="Calibri"/>
              </a:defRPr>
            </a:lvl7pPr>
            <a:lvl8pPr marR="0" lvl="7" algn="ctr" rtl="0">
              <a:spcBef>
                <a:spcPts val="5398"/>
              </a:spcBef>
              <a:spcAft>
                <a:spcPts val="0"/>
              </a:spcAft>
              <a:buClr>
                <a:srgbClr val="888888"/>
              </a:buClr>
              <a:buSzPts val="22200"/>
              <a:buFont typeface="Arial"/>
              <a:buNone/>
              <a:defRPr sz="26995" b="0" i="0" u="none" strike="noStrike" cap="none">
                <a:solidFill>
                  <a:srgbClr val="888888"/>
                </a:solidFill>
                <a:latin typeface="Calibri"/>
                <a:ea typeface="Calibri"/>
                <a:cs typeface="Calibri"/>
                <a:sym typeface="Calibri"/>
              </a:defRPr>
            </a:lvl8pPr>
            <a:lvl9pPr marR="0" lvl="8" algn="ctr" rtl="0">
              <a:spcBef>
                <a:spcPts val="5398"/>
              </a:spcBef>
              <a:spcAft>
                <a:spcPts val="0"/>
              </a:spcAft>
              <a:buClr>
                <a:srgbClr val="888888"/>
              </a:buClr>
              <a:buSzPts val="22200"/>
              <a:buFont typeface="Arial"/>
              <a:buNone/>
              <a:defRPr sz="26995" b="0" i="0" u="none" strike="noStrike" cap="none">
                <a:solidFill>
                  <a:srgbClr val="888888"/>
                </a:solidFill>
                <a:latin typeface="Calibri"/>
                <a:ea typeface="Calibri"/>
                <a:cs typeface="Calibri"/>
                <a:sym typeface="Calibri"/>
              </a:defRPr>
            </a:lvl9pPr>
          </a:lstStyle>
          <a:p>
            <a:endParaRPr/>
          </a:p>
        </p:txBody>
      </p:sp>
      <p:sp>
        <p:nvSpPr>
          <p:cNvPr id="24" name="Google Shape;24;p3"/>
          <p:cNvSpPr txBox="1">
            <a:spLocks noGrp="1"/>
          </p:cNvSpPr>
          <p:nvPr>
            <p:ph type="dt" idx="10"/>
          </p:nvPr>
        </p:nvSpPr>
        <p:spPr>
          <a:xfrm>
            <a:off x="1530033" y="36703516"/>
            <a:ext cx="7140152" cy="2108341"/>
          </a:xfrm>
          <a:prstGeom prst="rect">
            <a:avLst/>
          </a:prstGeom>
          <a:noFill/>
          <a:ln>
            <a:noFill/>
          </a:ln>
        </p:spPr>
        <p:txBody>
          <a:bodyPr spcFirstLastPara="1" wrap="square" lIns="1006775" tIns="503375" rIns="1006775" bIns="503375" anchor="ctr" anchorCtr="0"/>
          <a:lstStyle>
            <a:lvl1pPr marR="0" lvl="0" algn="l" rtl="0">
              <a:spcBef>
                <a:spcPts val="0"/>
              </a:spcBef>
              <a:spcAft>
                <a:spcPts val="0"/>
              </a:spcAft>
              <a:buSzPts val="1400"/>
              <a:buNone/>
              <a:defRPr sz="16172"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9pPr>
          </a:lstStyle>
          <a:p>
            <a:endParaRPr/>
          </a:p>
        </p:txBody>
      </p:sp>
      <p:sp>
        <p:nvSpPr>
          <p:cNvPr id="25" name="Google Shape;25;p3"/>
          <p:cNvSpPr txBox="1">
            <a:spLocks noGrp="1"/>
          </p:cNvSpPr>
          <p:nvPr>
            <p:ph type="ftr" idx="11"/>
          </p:nvPr>
        </p:nvSpPr>
        <p:spPr>
          <a:xfrm>
            <a:off x="10455225" y="36703516"/>
            <a:ext cx="9690205" cy="2108341"/>
          </a:xfrm>
          <a:prstGeom prst="rect">
            <a:avLst/>
          </a:prstGeom>
          <a:noFill/>
          <a:ln>
            <a:noFill/>
          </a:ln>
        </p:spPr>
        <p:txBody>
          <a:bodyPr spcFirstLastPara="1" wrap="square" lIns="1006775" tIns="503375" rIns="1006775" bIns="503375" anchor="ctr" anchorCtr="0"/>
          <a:lstStyle>
            <a:lvl1pPr marR="0" lvl="0" algn="ctr" rtl="0">
              <a:spcBef>
                <a:spcPts val="0"/>
              </a:spcBef>
              <a:spcAft>
                <a:spcPts val="0"/>
              </a:spcAft>
              <a:buSzPts val="1400"/>
              <a:buNone/>
              <a:defRPr sz="16172"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9pPr>
          </a:lstStyle>
          <a:p>
            <a:endParaRPr/>
          </a:p>
        </p:txBody>
      </p:sp>
      <p:sp>
        <p:nvSpPr>
          <p:cNvPr id="26" name="Google Shape;26;p3"/>
          <p:cNvSpPr txBox="1">
            <a:spLocks noGrp="1"/>
          </p:cNvSpPr>
          <p:nvPr>
            <p:ph type="sldNum" idx="12"/>
          </p:nvPr>
        </p:nvSpPr>
        <p:spPr>
          <a:xfrm>
            <a:off x="21930465" y="36703516"/>
            <a:ext cx="7140152" cy="2108341"/>
          </a:xfrm>
          <a:prstGeom prst="rect">
            <a:avLst/>
          </a:prstGeom>
          <a:noFill/>
          <a:ln>
            <a:noFill/>
          </a:ln>
        </p:spPr>
        <p:txBody>
          <a:bodyPr spcFirstLastPara="1" wrap="square" lIns="1006775" tIns="503375" rIns="1006775" bIns="503375" anchor="ctr" anchorCtr="0">
            <a:noAutofit/>
          </a:bodyPr>
          <a:lstStyle>
            <a:lvl1pPr marL="0" marR="0" lvl="0" indent="0" algn="r" rtl="0">
              <a:spcBef>
                <a:spcPts val="0"/>
              </a:spcBef>
              <a:buNone/>
              <a:defRPr sz="16172" b="0" i="0" u="none" strike="noStrike" cap="none">
                <a:solidFill>
                  <a:srgbClr val="888888"/>
                </a:solidFill>
                <a:latin typeface="Calibri"/>
                <a:ea typeface="Calibri"/>
                <a:cs typeface="Calibri"/>
                <a:sym typeface="Calibri"/>
              </a:defRPr>
            </a:lvl1pPr>
            <a:lvl2pPr marL="0" marR="0" lvl="1" indent="0" algn="r" rtl="0">
              <a:spcBef>
                <a:spcPts val="0"/>
              </a:spcBef>
              <a:buNone/>
              <a:defRPr sz="16172" b="0" i="0" u="none" strike="noStrike" cap="none">
                <a:solidFill>
                  <a:srgbClr val="888888"/>
                </a:solidFill>
                <a:latin typeface="Calibri"/>
                <a:ea typeface="Calibri"/>
                <a:cs typeface="Calibri"/>
                <a:sym typeface="Calibri"/>
              </a:defRPr>
            </a:lvl2pPr>
            <a:lvl3pPr marL="0" marR="0" lvl="2" indent="0" algn="r" rtl="0">
              <a:spcBef>
                <a:spcPts val="0"/>
              </a:spcBef>
              <a:buNone/>
              <a:defRPr sz="16172" b="0" i="0" u="none" strike="noStrike" cap="none">
                <a:solidFill>
                  <a:srgbClr val="888888"/>
                </a:solidFill>
                <a:latin typeface="Calibri"/>
                <a:ea typeface="Calibri"/>
                <a:cs typeface="Calibri"/>
                <a:sym typeface="Calibri"/>
              </a:defRPr>
            </a:lvl3pPr>
            <a:lvl4pPr marL="0" marR="0" lvl="3" indent="0" algn="r" rtl="0">
              <a:spcBef>
                <a:spcPts val="0"/>
              </a:spcBef>
              <a:buNone/>
              <a:defRPr sz="16172" b="0" i="0" u="none" strike="noStrike" cap="none">
                <a:solidFill>
                  <a:srgbClr val="888888"/>
                </a:solidFill>
                <a:latin typeface="Calibri"/>
                <a:ea typeface="Calibri"/>
                <a:cs typeface="Calibri"/>
                <a:sym typeface="Calibri"/>
              </a:defRPr>
            </a:lvl4pPr>
            <a:lvl5pPr marL="0" marR="0" lvl="4" indent="0" algn="r" rtl="0">
              <a:spcBef>
                <a:spcPts val="0"/>
              </a:spcBef>
              <a:buNone/>
              <a:defRPr sz="16172" b="0" i="0" u="none" strike="noStrike" cap="none">
                <a:solidFill>
                  <a:srgbClr val="888888"/>
                </a:solidFill>
                <a:latin typeface="Calibri"/>
                <a:ea typeface="Calibri"/>
                <a:cs typeface="Calibri"/>
                <a:sym typeface="Calibri"/>
              </a:defRPr>
            </a:lvl5pPr>
            <a:lvl6pPr marL="0" marR="0" lvl="5" indent="0" algn="r" rtl="0">
              <a:spcBef>
                <a:spcPts val="0"/>
              </a:spcBef>
              <a:buNone/>
              <a:defRPr sz="16172" b="0" i="0" u="none" strike="noStrike" cap="none">
                <a:solidFill>
                  <a:srgbClr val="888888"/>
                </a:solidFill>
                <a:latin typeface="Calibri"/>
                <a:ea typeface="Calibri"/>
                <a:cs typeface="Calibri"/>
                <a:sym typeface="Calibri"/>
              </a:defRPr>
            </a:lvl6pPr>
            <a:lvl7pPr marL="0" marR="0" lvl="6" indent="0" algn="r" rtl="0">
              <a:spcBef>
                <a:spcPts val="0"/>
              </a:spcBef>
              <a:buNone/>
              <a:defRPr sz="16172" b="0" i="0" u="none" strike="noStrike" cap="none">
                <a:solidFill>
                  <a:srgbClr val="888888"/>
                </a:solidFill>
                <a:latin typeface="Calibri"/>
                <a:ea typeface="Calibri"/>
                <a:cs typeface="Calibri"/>
                <a:sym typeface="Calibri"/>
              </a:defRPr>
            </a:lvl7pPr>
            <a:lvl8pPr marL="0" marR="0" lvl="7" indent="0" algn="r" rtl="0">
              <a:spcBef>
                <a:spcPts val="0"/>
              </a:spcBef>
              <a:buNone/>
              <a:defRPr sz="16172" b="0" i="0" u="none" strike="noStrike" cap="none">
                <a:solidFill>
                  <a:srgbClr val="888888"/>
                </a:solidFill>
                <a:latin typeface="Calibri"/>
                <a:ea typeface="Calibri"/>
                <a:cs typeface="Calibri"/>
                <a:sym typeface="Calibri"/>
              </a:defRPr>
            </a:lvl8pPr>
            <a:lvl9pPr marL="0" marR="0" lvl="8" indent="0" algn="r" rtl="0">
              <a:spcBef>
                <a:spcPts val="0"/>
              </a:spcBef>
              <a:buNone/>
              <a:defRPr sz="16172" b="0" i="0" u="none" strike="noStrike" cap="none">
                <a:solidFill>
                  <a:srgbClr val="888888"/>
                </a:solidFill>
                <a:latin typeface="Calibri"/>
                <a:ea typeface="Calibri"/>
                <a:cs typeface="Calibri"/>
                <a:sym typeface="Calibri"/>
              </a:defRPr>
            </a:lvl9pPr>
          </a:lstStyle>
          <a:p>
            <a:fld id="{00000000-1234-1234-1234-123412341234}" type="slidenum">
              <a:rPr lang="en-US" altLang="zh-TW" smtClean="0"/>
              <a:pPr/>
              <a:t>‹#›</a:t>
            </a:fld>
            <a:endParaRPr lang="zh-TW"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章節標題" type="secHead">
  <p:cSld name="SECTION_HEADER">
    <p:spTree>
      <p:nvGrpSpPr>
        <p:cNvPr id="1" name="Shape 27"/>
        <p:cNvGrpSpPr/>
        <p:nvPr/>
      </p:nvGrpSpPr>
      <p:grpSpPr>
        <a:xfrm>
          <a:off x="0" y="0"/>
          <a:ext cx="0" cy="0"/>
          <a:chOff x="0" y="0"/>
          <a:chExt cx="0" cy="0"/>
        </a:xfrm>
      </p:grpSpPr>
      <p:sp>
        <p:nvSpPr>
          <p:cNvPr id="28" name="Google Shape;28;p4"/>
          <p:cNvSpPr txBox="1">
            <a:spLocks noGrp="1"/>
          </p:cNvSpPr>
          <p:nvPr>
            <p:ph type="title"/>
          </p:nvPr>
        </p:nvSpPr>
        <p:spPr>
          <a:xfrm>
            <a:off x="2417242" y="25446793"/>
            <a:ext cx="26010554" cy="7865036"/>
          </a:xfrm>
          <a:prstGeom prst="rect">
            <a:avLst/>
          </a:prstGeom>
          <a:noFill/>
          <a:ln>
            <a:noFill/>
          </a:ln>
        </p:spPr>
        <p:txBody>
          <a:bodyPr spcFirstLastPara="1" wrap="square" lIns="1006775" tIns="503375" rIns="1006775" bIns="503375" anchor="t" anchorCtr="0"/>
          <a:lstStyle>
            <a:lvl1pPr marR="0" lvl="0" algn="l" rtl="0">
              <a:spcBef>
                <a:spcPts val="0"/>
              </a:spcBef>
              <a:spcAft>
                <a:spcPts val="0"/>
              </a:spcAft>
              <a:buClr>
                <a:schemeClr val="dk1"/>
              </a:buClr>
              <a:buSzPts val="44100"/>
              <a:buFont typeface="Calibri"/>
              <a:buNone/>
              <a:defRPr sz="53624" b="1"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2188"/>
            </a:lvl2pPr>
            <a:lvl3pPr lvl="2">
              <a:spcBef>
                <a:spcPts val="0"/>
              </a:spcBef>
              <a:spcAft>
                <a:spcPts val="0"/>
              </a:spcAft>
              <a:buSzPts val="1400"/>
              <a:buNone/>
              <a:defRPr sz="2188"/>
            </a:lvl3pPr>
            <a:lvl4pPr lvl="3">
              <a:spcBef>
                <a:spcPts val="0"/>
              </a:spcBef>
              <a:spcAft>
                <a:spcPts val="0"/>
              </a:spcAft>
              <a:buSzPts val="1400"/>
              <a:buNone/>
              <a:defRPr sz="2188"/>
            </a:lvl4pPr>
            <a:lvl5pPr lvl="4">
              <a:spcBef>
                <a:spcPts val="0"/>
              </a:spcBef>
              <a:spcAft>
                <a:spcPts val="0"/>
              </a:spcAft>
              <a:buSzPts val="1400"/>
              <a:buNone/>
              <a:defRPr sz="2188"/>
            </a:lvl5pPr>
            <a:lvl6pPr lvl="5">
              <a:spcBef>
                <a:spcPts val="0"/>
              </a:spcBef>
              <a:spcAft>
                <a:spcPts val="0"/>
              </a:spcAft>
              <a:buSzPts val="1400"/>
              <a:buNone/>
              <a:defRPr sz="2188"/>
            </a:lvl6pPr>
            <a:lvl7pPr lvl="6">
              <a:spcBef>
                <a:spcPts val="0"/>
              </a:spcBef>
              <a:spcAft>
                <a:spcPts val="0"/>
              </a:spcAft>
              <a:buSzPts val="1400"/>
              <a:buNone/>
              <a:defRPr sz="2188"/>
            </a:lvl7pPr>
            <a:lvl8pPr lvl="7">
              <a:spcBef>
                <a:spcPts val="0"/>
              </a:spcBef>
              <a:spcAft>
                <a:spcPts val="0"/>
              </a:spcAft>
              <a:buSzPts val="1400"/>
              <a:buNone/>
              <a:defRPr sz="2188"/>
            </a:lvl8pPr>
            <a:lvl9pPr lvl="8">
              <a:spcBef>
                <a:spcPts val="0"/>
              </a:spcBef>
              <a:spcAft>
                <a:spcPts val="0"/>
              </a:spcAft>
              <a:buSzPts val="1400"/>
              <a:buNone/>
              <a:defRPr sz="2188"/>
            </a:lvl9pPr>
          </a:lstStyle>
          <a:p>
            <a:endParaRPr/>
          </a:p>
        </p:txBody>
      </p:sp>
      <p:sp>
        <p:nvSpPr>
          <p:cNvPr id="29" name="Google Shape;29;p4"/>
          <p:cNvSpPr txBox="1">
            <a:spLocks noGrp="1"/>
          </p:cNvSpPr>
          <p:nvPr>
            <p:ph type="body" idx="1"/>
          </p:nvPr>
        </p:nvSpPr>
        <p:spPr>
          <a:xfrm>
            <a:off x="2417242" y="16784257"/>
            <a:ext cx="26010554" cy="8662537"/>
          </a:xfrm>
          <a:prstGeom prst="rect">
            <a:avLst/>
          </a:prstGeom>
          <a:noFill/>
          <a:ln>
            <a:noFill/>
          </a:ln>
        </p:spPr>
        <p:txBody>
          <a:bodyPr spcFirstLastPara="1" wrap="square" lIns="1006775" tIns="503375" rIns="1006775" bIns="503375" anchor="b" anchorCtr="0"/>
          <a:lstStyle>
            <a:lvl1pPr marL="555941" marR="0" lvl="0" indent="-277971" algn="l" rtl="0">
              <a:spcBef>
                <a:spcPts val="5398"/>
              </a:spcBef>
              <a:spcAft>
                <a:spcPts val="0"/>
              </a:spcAft>
              <a:buClr>
                <a:srgbClr val="888888"/>
              </a:buClr>
              <a:buSzPts val="22200"/>
              <a:buFont typeface="Arial"/>
              <a:buNone/>
              <a:defRPr sz="26995" b="0" i="0" u="none" strike="noStrike" cap="none">
                <a:solidFill>
                  <a:srgbClr val="888888"/>
                </a:solidFill>
                <a:latin typeface="Calibri"/>
                <a:ea typeface="Calibri"/>
                <a:cs typeface="Calibri"/>
                <a:sym typeface="Calibri"/>
              </a:defRPr>
            </a:lvl1pPr>
            <a:lvl2pPr marL="1111884" marR="0" lvl="1" indent="-277971" algn="l" rtl="0">
              <a:spcBef>
                <a:spcPts val="4816"/>
              </a:spcBef>
              <a:spcAft>
                <a:spcPts val="0"/>
              </a:spcAft>
              <a:buClr>
                <a:srgbClr val="888888"/>
              </a:buClr>
              <a:buSzPts val="19800"/>
              <a:buFont typeface="Arial"/>
              <a:buNone/>
              <a:defRPr sz="24076" b="0" i="0" u="none" strike="noStrike" cap="none">
                <a:solidFill>
                  <a:srgbClr val="888888"/>
                </a:solidFill>
                <a:latin typeface="Calibri"/>
                <a:ea typeface="Calibri"/>
                <a:cs typeface="Calibri"/>
                <a:sym typeface="Calibri"/>
              </a:defRPr>
            </a:lvl2pPr>
            <a:lvl3pPr marL="1667824" marR="0" lvl="2" indent="-277971" algn="l" rtl="0">
              <a:spcBef>
                <a:spcPts val="4280"/>
              </a:spcBef>
              <a:spcAft>
                <a:spcPts val="0"/>
              </a:spcAft>
              <a:buClr>
                <a:srgbClr val="888888"/>
              </a:buClr>
              <a:buSzPts val="17600"/>
              <a:buFont typeface="Arial"/>
              <a:buNone/>
              <a:defRPr sz="21400" b="0" i="0" u="none" strike="noStrike" cap="none">
                <a:solidFill>
                  <a:srgbClr val="888888"/>
                </a:solidFill>
                <a:latin typeface="Calibri"/>
                <a:ea typeface="Calibri"/>
                <a:cs typeface="Calibri"/>
                <a:sym typeface="Calibri"/>
              </a:defRPr>
            </a:lvl3pPr>
            <a:lvl4pPr marL="2223766" marR="0" lvl="3" indent="-277971" algn="l" rtl="0">
              <a:spcBef>
                <a:spcPts val="3696"/>
              </a:spcBef>
              <a:spcAft>
                <a:spcPts val="0"/>
              </a:spcAft>
              <a:buClr>
                <a:srgbClr val="888888"/>
              </a:buClr>
              <a:buSzPts val="15200"/>
              <a:buFont typeface="Arial"/>
              <a:buNone/>
              <a:defRPr sz="18482" b="0" i="0" u="none" strike="noStrike" cap="none">
                <a:solidFill>
                  <a:srgbClr val="888888"/>
                </a:solidFill>
                <a:latin typeface="Calibri"/>
                <a:ea typeface="Calibri"/>
                <a:cs typeface="Calibri"/>
                <a:sym typeface="Calibri"/>
              </a:defRPr>
            </a:lvl4pPr>
            <a:lvl5pPr marL="2779707" marR="0" lvl="4" indent="-277971" algn="l" rtl="0">
              <a:spcBef>
                <a:spcPts val="3696"/>
              </a:spcBef>
              <a:spcAft>
                <a:spcPts val="0"/>
              </a:spcAft>
              <a:buClr>
                <a:srgbClr val="888888"/>
              </a:buClr>
              <a:buSzPts val="15200"/>
              <a:buFont typeface="Arial"/>
              <a:buNone/>
              <a:defRPr sz="18482" b="0" i="0" u="none" strike="noStrike" cap="none">
                <a:solidFill>
                  <a:srgbClr val="888888"/>
                </a:solidFill>
                <a:latin typeface="Calibri"/>
                <a:ea typeface="Calibri"/>
                <a:cs typeface="Calibri"/>
                <a:sym typeface="Calibri"/>
              </a:defRPr>
            </a:lvl5pPr>
            <a:lvl6pPr marL="3335649" marR="0" lvl="5" indent="-277971" algn="l" rtl="0">
              <a:spcBef>
                <a:spcPts val="3696"/>
              </a:spcBef>
              <a:spcAft>
                <a:spcPts val="0"/>
              </a:spcAft>
              <a:buClr>
                <a:srgbClr val="888888"/>
              </a:buClr>
              <a:buSzPts val="15200"/>
              <a:buFont typeface="Arial"/>
              <a:buNone/>
              <a:defRPr sz="18482" b="0" i="0" u="none" strike="noStrike" cap="none">
                <a:solidFill>
                  <a:srgbClr val="888888"/>
                </a:solidFill>
                <a:latin typeface="Calibri"/>
                <a:ea typeface="Calibri"/>
                <a:cs typeface="Calibri"/>
                <a:sym typeface="Calibri"/>
              </a:defRPr>
            </a:lvl6pPr>
            <a:lvl7pPr marL="3891590" marR="0" lvl="6" indent="-277971" algn="l" rtl="0">
              <a:spcBef>
                <a:spcPts val="3696"/>
              </a:spcBef>
              <a:spcAft>
                <a:spcPts val="0"/>
              </a:spcAft>
              <a:buClr>
                <a:srgbClr val="888888"/>
              </a:buClr>
              <a:buSzPts val="15200"/>
              <a:buFont typeface="Arial"/>
              <a:buNone/>
              <a:defRPr sz="18482" b="0" i="0" u="none" strike="noStrike" cap="none">
                <a:solidFill>
                  <a:srgbClr val="888888"/>
                </a:solidFill>
                <a:latin typeface="Calibri"/>
                <a:ea typeface="Calibri"/>
                <a:cs typeface="Calibri"/>
                <a:sym typeface="Calibri"/>
              </a:defRPr>
            </a:lvl7pPr>
            <a:lvl8pPr marL="4447531" marR="0" lvl="7" indent="-277971" algn="l" rtl="0">
              <a:spcBef>
                <a:spcPts val="3696"/>
              </a:spcBef>
              <a:spcAft>
                <a:spcPts val="0"/>
              </a:spcAft>
              <a:buClr>
                <a:srgbClr val="888888"/>
              </a:buClr>
              <a:buSzPts val="15200"/>
              <a:buFont typeface="Arial"/>
              <a:buNone/>
              <a:defRPr sz="18482" b="0" i="0" u="none" strike="noStrike" cap="none">
                <a:solidFill>
                  <a:srgbClr val="888888"/>
                </a:solidFill>
                <a:latin typeface="Calibri"/>
                <a:ea typeface="Calibri"/>
                <a:cs typeface="Calibri"/>
                <a:sym typeface="Calibri"/>
              </a:defRPr>
            </a:lvl8pPr>
            <a:lvl9pPr marL="5003474" marR="0" lvl="8" indent="-277971" algn="l" rtl="0">
              <a:spcBef>
                <a:spcPts val="3696"/>
              </a:spcBef>
              <a:spcAft>
                <a:spcPts val="0"/>
              </a:spcAft>
              <a:buClr>
                <a:srgbClr val="888888"/>
              </a:buClr>
              <a:buSzPts val="15200"/>
              <a:buFont typeface="Arial"/>
              <a:buNone/>
              <a:defRPr sz="18482" b="0" i="0" u="none" strike="noStrike" cap="none">
                <a:solidFill>
                  <a:srgbClr val="888888"/>
                </a:solidFill>
                <a:latin typeface="Calibri"/>
                <a:ea typeface="Calibri"/>
                <a:cs typeface="Calibri"/>
                <a:sym typeface="Calibri"/>
              </a:defRPr>
            </a:lvl9pPr>
          </a:lstStyle>
          <a:p>
            <a:endParaRPr/>
          </a:p>
        </p:txBody>
      </p:sp>
      <p:sp>
        <p:nvSpPr>
          <p:cNvPr id="30" name="Google Shape;30;p4"/>
          <p:cNvSpPr txBox="1">
            <a:spLocks noGrp="1"/>
          </p:cNvSpPr>
          <p:nvPr>
            <p:ph type="dt" idx="10"/>
          </p:nvPr>
        </p:nvSpPr>
        <p:spPr>
          <a:xfrm>
            <a:off x="1530033" y="36703516"/>
            <a:ext cx="7140152" cy="2108341"/>
          </a:xfrm>
          <a:prstGeom prst="rect">
            <a:avLst/>
          </a:prstGeom>
          <a:noFill/>
          <a:ln>
            <a:noFill/>
          </a:ln>
        </p:spPr>
        <p:txBody>
          <a:bodyPr spcFirstLastPara="1" wrap="square" lIns="1006775" tIns="503375" rIns="1006775" bIns="503375" anchor="ctr" anchorCtr="0"/>
          <a:lstStyle>
            <a:lvl1pPr marR="0" lvl="0" algn="l" rtl="0">
              <a:spcBef>
                <a:spcPts val="0"/>
              </a:spcBef>
              <a:spcAft>
                <a:spcPts val="0"/>
              </a:spcAft>
              <a:buSzPts val="1400"/>
              <a:buNone/>
              <a:defRPr sz="16172"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9pPr>
          </a:lstStyle>
          <a:p>
            <a:endParaRPr/>
          </a:p>
        </p:txBody>
      </p:sp>
      <p:sp>
        <p:nvSpPr>
          <p:cNvPr id="31" name="Google Shape;31;p4"/>
          <p:cNvSpPr txBox="1">
            <a:spLocks noGrp="1"/>
          </p:cNvSpPr>
          <p:nvPr>
            <p:ph type="ftr" idx="11"/>
          </p:nvPr>
        </p:nvSpPr>
        <p:spPr>
          <a:xfrm>
            <a:off x="10455225" y="36703516"/>
            <a:ext cx="9690205" cy="2108341"/>
          </a:xfrm>
          <a:prstGeom prst="rect">
            <a:avLst/>
          </a:prstGeom>
          <a:noFill/>
          <a:ln>
            <a:noFill/>
          </a:ln>
        </p:spPr>
        <p:txBody>
          <a:bodyPr spcFirstLastPara="1" wrap="square" lIns="1006775" tIns="503375" rIns="1006775" bIns="503375" anchor="ctr" anchorCtr="0"/>
          <a:lstStyle>
            <a:lvl1pPr marR="0" lvl="0" algn="ctr" rtl="0">
              <a:spcBef>
                <a:spcPts val="0"/>
              </a:spcBef>
              <a:spcAft>
                <a:spcPts val="0"/>
              </a:spcAft>
              <a:buSzPts val="1400"/>
              <a:buNone/>
              <a:defRPr sz="16172"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9pPr>
          </a:lstStyle>
          <a:p>
            <a:endParaRPr/>
          </a:p>
        </p:txBody>
      </p:sp>
      <p:sp>
        <p:nvSpPr>
          <p:cNvPr id="32" name="Google Shape;32;p4"/>
          <p:cNvSpPr txBox="1">
            <a:spLocks noGrp="1"/>
          </p:cNvSpPr>
          <p:nvPr>
            <p:ph type="sldNum" idx="12"/>
          </p:nvPr>
        </p:nvSpPr>
        <p:spPr>
          <a:xfrm>
            <a:off x="21930465" y="36703516"/>
            <a:ext cx="7140152" cy="2108341"/>
          </a:xfrm>
          <a:prstGeom prst="rect">
            <a:avLst/>
          </a:prstGeom>
          <a:noFill/>
          <a:ln>
            <a:noFill/>
          </a:ln>
        </p:spPr>
        <p:txBody>
          <a:bodyPr spcFirstLastPara="1" wrap="square" lIns="1006775" tIns="503375" rIns="1006775" bIns="503375" anchor="ctr" anchorCtr="0">
            <a:noAutofit/>
          </a:bodyPr>
          <a:lstStyle>
            <a:lvl1pPr marL="0" marR="0" lvl="0" indent="0" algn="r" rtl="0">
              <a:spcBef>
                <a:spcPts val="0"/>
              </a:spcBef>
              <a:buNone/>
              <a:defRPr sz="16172" b="0" i="0" u="none" strike="noStrike" cap="none">
                <a:solidFill>
                  <a:srgbClr val="888888"/>
                </a:solidFill>
                <a:latin typeface="Calibri"/>
                <a:ea typeface="Calibri"/>
                <a:cs typeface="Calibri"/>
                <a:sym typeface="Calibri"/>
              </a:defRPr>
            </a:lvl1pPr>
            <a:lvl2pPr marL="0" marR="0" lvl="1" indent="0" algn="r" rtl="0">
              <a:spcBef>
                <a:spcPts val="0"/>
              </a:spcBef>
              <a:buNone/>
              <a:defRPr sz="16172" b="0" i="0" u="none" strike="noStrike" cap="none">
                <a:solidFill>
                  <a:srgbClr val="888888"/>
                </a:solidFill>
                <a:latin typeface="Calibri"/>
                <a:ea typeface="Calibri"/>
                <a:cs typeface="Calibri"/>
                <a:sym typeface="Calibri"/>
              </a:defRPr>
            </a:lvl2pPr>
            <a:lvl3pPr marL="0" marR="0" lvl="2" indent="0" algn="r" rtl="0">
              <a:spcBef>
                <a:spcPts val="0"/>
              </a:spcBef>
              <a:buNone/>
              <a:defRPr sz="16172" b="0" i="0" u="none" strike="noStrike" cap="none">
                <a:solidFill>
                  <a:srgbClr val="888888"/>
                </a:solidFill>
                <a:latin typeface="Calibri"/>
                <a:ea typeface="Calibri"/>
                <a:cs typeface="Calibri"/>
                <a:sym typeface="Calibri"/>
              </a:defRPr>
            </a:lvl3pPr>
            <a:lvl4pPr marL="0" marR="0" lvl="3" indent="0" algn="r" rtl="0">
              <a:spcBef>
                <a:spcPts val="0"/>
              </a:spcBef>
              <a:buNone/>
              <a:defRPr sz="16172" b="0" i="0" u="none" strike="noStrike" cap="none">
                <a:solidFill>
                  <a:srgbClr val="888888"/>
                </a:solidFill>
                <a:latin typeface="Calibri"/>
                <a:ea typeface="Calibri"/>
                <a:cs typeface="Calibri"/>
                <a:sym typeface="Calibri"/>
              </a:defRPr>
            </a:lvl4pPr>
            <a:lvl5pPr marL="0" marR="0" lvl="4" indent="0" algn="r" rtl="0">
              <a:spcBef>
                <a:spcPts val="0"/>
              </a:spcBef>
              <a:buNone/>
              <a:defRPr sz="16172" b="0" i="0" u="none" strike="noStrike" cap="none">
                <a:solidFill>
                  <a:srgbClr val="888888"/>
                </a:solidFill>
                <a:latin typeface="Calibri"/>
                <a:ea typeface="Calibri"/>
                <a:cs typeface="Calibri"/>
                <a:sym typeface="Calibri"/>
              </a:defRPr>
            </a:lvl5pPr>
            <a:lvl6pPr marL="0" marR="0" lvl="5" indent="0" algn="r" rtl="0">
              <a:spcBef>
                <a:spcPts val="0"/>
              </a:spcBef>
              <a:buNone/>
              <a:defRPr sz="16172" b="0" i="0" u="none" strike="noStrike" cap="none">
                <a:solidFill>
                  <a:srgbClr val="888888"/>
                </a:solidFill>
                <a:latin typeface="Calibri"/>
                <a:ea typeface="Calibri"/>
                <a:cs typeface="Calibri"/>
                <a:sym typeface="Calibri"/>
              </a:defRPr>
            </a:lvl6pPr>
            <a:lvl7pPr marL="0" marR="0" lvl="6" indent="0" algn="r" rtl="0">
              <a:spcBef>
                <a:spcPts val="0"/>
              </a:spcBef>
              <a:buNone/>
              <a:defRPr sz="16172" b="0" i="0" u="none" strike="noStrike" cap="none">
                <a:solidFill>
                  <a:srgbClr val="888888"/>
                </a:solidFill>
                <a:latin typeface="Calibri"/>
                <a:ea typeface="Calibri"/>
                <a:cs typeface="Calibri"/>
                <a:sym typeface="Calibri"/>
              </a:defRPr>
            </a:lvl7pPr>
            <a:lvl8pPr marL="0" marR="0" lvl="7" indent="0" algn="r" rtl="0">
              <a:spcBef>
                <a:spcPts val="0"/>
              </a:spcBef>
              <a:buNone/>
              <a:defRPr sz="16172" b="0" i="0" u="none" strike="noStrike" cap="none">
                <a:solidFill>
                  <a:srgbClr val="888888"/>
                </a:solidFill>
                <a:latin typeface="Calibri"/>
                <a:ea typeface="Calibri"/>
                <a:cs typeface="Calibri"/>
                <a:sym typeface="Calibri"/>
              </a:defRPr>
            </a:lvl8pPr>
            <a:lvl9pPr marL="0" marR="0" lvl="8" indent="0" algn="r" rtl="0">
              <a:spcBef>
                <a:spcPts val="0"/>
              </a:spcBef>
              <a:buNone/>
              <a:defRPr sz="16172" b="0" i="0" u="none" strike="noStrike" cap="none">
                <a:solidFill>
                  <a:srgbClr val="888888"/>
                </a:solidFill>
                <a:latin typeface="Calibri"/>
                <a:ea typeface="Calibri"/>
                <a:cs typeface="Calibri"/>
                <a:sym typeface="Calibri"/>
              </a:defRPr>
            </a:lvl9pPr>
          </a:lstStyle>
          <a:p>
            <a:fld id="{00000000-1234-1234-1234-123412341234}" type="slidenum">
              <a:rPr lang="en-US" altLang="zh-TW" smtClean="0"/>
              <a:pPr/>
              <a:t>‹#›</a:t>
            </a:fld>
            <a:endParaRPr lang="zh-TW"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兩項物件" type="twoObj">
  <p:cSld name="TWO_OBJECTS">
    <p:spTree>
      <p:nvGrpSpPr>
        <p:cNvPr id="1" name="Shape 33"/>
        <p:cNvGrpSpPr/>
        <p:nvPr/>
      </p:nvGrpSpPr>
      <p:grpSpPr>
        <a:xfrm>
          <a:off x="0" y="0"/>
          <a:ext cx="0" cy="0"/>
          <a:chOff x="0" y="0"/>
          <a:chExt cx="0" cy="0"/>
        </a:xfrm>
      </p:grpSpPr>
      <p:sp>
        <p:nvSpPr>
          <p:cNvPr id="34" name="Google Shape;34;p5"/>
          <p:cNvSpPr txBox="1">
            <a:spLocks noGrp="1"/>
          </p:cNvSpPr>
          <p:nvPr>
            <p:ph type="title"/>
          </p:nvPr>
        </p:nvSpPr>
        <p:spPr>
          <a:xfrm>
            <a:off x="1530034" y="1585848"/>
            <a:ext cx="27540586" cy="6600032"/>
          </a:xfrm>
          <a:prstGeom prst="rect">
            <a:avLst/>
          </a:prstGeom>
          <a:noFill/>
          <a:ln>
            <a:noFill/>
          </a:ln>
        </p:spPr>
        <p:txBody>
          <a:bodyPr spcFirstLastPara="1" wrap="square" lIns="1006775" tIns="503375" rIns="1006775" bIns="503375" anchor="ctr" anchorCtr="0"/>
          <a:lstStyle>
            <a:lvl1pPr marR="0" lvl="0" algn="ctr" rtl="0">
              <a:spcBef>
                <a:spcPts val="0"/>
              </a:spcBef>
              <a:spcAft>
                <a:spcPts val="0"/>
              </a:spcAft>
              <a:buClr>
                <a:schemeClr val="dk1"/>
              </a:buClr>
              <a:buSzPts val="48700"/>
              <a:buFont typeface="Calibri"/>
              <a:buNone/>
              <a:defRPr sz="59217"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2188"/>
            </a:lvl2pPr>
            <a:lvl3pPr lvl="2">
              <a:spcBef>
                <a:spcPts val="0"/>
              </a:spcBef>
              <a:spcAft>
                <a:spcPts val="0"/>
              </a:spcAft>
              <a:buSzPts val="1400"/>
              <a:buNone/>
              <a:defRPr sz="2188"/>
            </a:lvl3pPr>
            <a:lvl4pPr lvl="3">
              <a:spcBef>
                <a:spcPts val="0"/>
              </a:spcBef>
              <a:spcAft>
                <a:spcPts val="0"/>
              </a:spcAft>
              <a:buSzPts val="1400"/>
              <a:buNone/>
              <a:defRPr sz="2188"/>
            </a:lvl4pPr>
            <a:lvl5pPr lvl="4">
              <a:spcBef>
                <a:spcPts val="0"/>
              </a:spcBef>
              <a:spcAft>
                <a:spcPts val="0"/>
              </a:spcAft>
              <a:buSzPts val="1400"/>
              <a:buNone/>
              <a:defRPr sz="2188"/>
            </a:lvl5pPr>
            <a:lvl6pPr lvl="5">
              <a:spcBef>
                <a:spcPts val="0"/>
              </a:spcBef>
              <a:spcAft>
                <a:spcPts val="0"/>
              </a:spcAft>
              <a:buSzPts val="1400"/>
              <a:buNone/>
              <a:defRPr sz="2188"/>
            </a:lvl6pPr>
            <a:lvl7pPr lvl="6">
              <a:spcBef>
                <a:spcPts val="0"/>
              </a:spcBef>
              <a:spcAft>
                <a:spcPts val="0"/>
              </a:spcAft>
              <a:buSzPts val="1400"/>
              <a:buNone/>
              <a:defRPr sz="2188"/>
            </a:lvl7pPr>
            <a:lvl8pPr lvl="7">
              <a:spcBef>
                <a:spcPts val="0"/>
              </a:spcBef>
              <a:spcAft>
                <a:spcPts val="0"/>
              </a:spcAft>
              <a:buSzPts val="1400"/>
              <a:buNone/>
              <a:defRPr sz="2188"/>
            </a:lvl8pPr>
            <a:lvl9pPr lvl="8">
              <a:spcBef>
                <a:spcPts val="0"/>
              </a:spcBef>
              <a:spcAft>
                <a:spcPts val="0"/>
              </a:spcAft>
              <a:buSzPts val="1400"/>
              <a:buNone/>
              <a:defRPr sz="2188"/>
            </a:lvl9pPr>
          </a:lstStyle>
          <a:p>
            <a:endParaRPr/>
          </a:p>
        </p:txBody>
      </p:sp>
      <p:sp>
        <p:nvSpPr>
          <p:cNvPr id="35" name="Google Shape;35;p5"/>
          <p:cNvSpPr txBox="1">
            <a:spLocks noGrp="1"/>
          </p:cNvSpPr>
          <p:nvPr>
            <p:ph type="body" idx="1"/>
          </p:nvPr>
        </p:nvSpPr>
        <p:spPr>
          <a:xfrm>
            <a:off x="1530034" y="9240053"/>
            <a:ext cx="13515288" cy="26134293"/>
          </a:xfrm>
          <a:prstGeom prst="rect">
            <a:avLst/>
          </a:prstGeom>
          <a:noFill/>
          <a:ln>
            <a:noFill/>
          </a:ln>
        </p:spPr>
        <p:txBody>
          <a:bodyPr spcFirstLastPara="1" wrap="square" lIns="1006775" tIns="503375" rIns="1006775" bIns="503375" anchor="t" anchorCtr="0"/>
          <a:lstStyle>
            <a:lvl1pPr marL="555941" marR="0" lvl="0" indent="-2663886" algn="l" rtl="0">
              <a:spcBef>
                <a:spcPts val="7514"/>
              </a:spcBef>
              <a:spcAft>
                <a:spcPts val="0"/>
              </a:spcAft>
              <a:buClr>
                <a:schemeClr val="dk1"/>
              </a:buClr>
              <a:buSzPts val="30900"/>
              <a:buFont typeface="Arial"/>
              <a:buChar char="•"/>
              <a:defRPr sz="37574" b="0" i="0" u="none" strike="noStrike" cap="none">
                <a:solidFill>
                  <a:schemeClr val="dk1"/>
                </a:solidFill>
                <a:latin typeface="Calibri"/>
                <a:ea typeface="Calibri"/>
                <a:cs typeface="Calibri"/>
                <a:sym typeface="Calibri"/>
              </a:defRPr>
            </a:lvl1pPr>
            <a:lvl2pPr marL="1111884" marR="0" lvl="1" indent="-2324145" algn="l" rtl="0">
              <a:spcBef>
                <a:spcPts val="6445"/>
              </a:spcBef>
              <a:spcAft>
                <a:spcPts val="0"/>
              </a:spcAft>
              <a:buClr>
                <a:schemeClr val="dk1"/>
              </a:buClr>
              <a:buSzPts val="26500"/>
              <a:buFont typeface="Arial"/>
              <a:buChar char="–"/>
              <a:defRPr sz="32223" b="0" i="0" u="none" strike="noStrike" cap="none">
                <a:solidFill>
                  <a:schemeClr val="dk1"/>
                </a:solidFill>
                <a:latin typeface="Calibri"/>
                <a:ea typeface="Calibri"/>
                <a:cs typeface="Calibri"/>
                <a:sym typeface="Calibri"/>
              </a:defRPr>
            </a:lvl2pPr>
            <a:lvl3pPr marL="1667824" marR="0" lvl="2" indent="-1992123" algn="l" rtl="0">
              <a:spcBef>
                <a:spcPts val="5398"/>
              </a:spcBef>
              <a:spcAft>
                <a:spcPts val="0"/>
              </a:spcAft>
              <a:buClr>
                <a:schemeClr val="dk1"/>
              </a:buClr>
              <a:buSzPts val="22200"/>
              <a:buFont typeface="Arial"/>
              <a:buChar char="•"/>
              <a:defRPr sz="26995" b="0" i="0" u="none" strike="noStrike" cap="none">
                <a:solidFill>
                  <a:schemeClr val="dk1"/>
                </a:solidFill>
                <a:latin typeface="Calibri"/>
                <a:ea typeface="Calibri"/>
                <a:cs typeface="Calibri"/>
                <a:sym typeface="Calibri"/>
              </a:defRPr>
            </a:lvl3pPr>
            <a:lvl4pPr marL="2223766" marR="0" lvl="3" indent="-1806810" algn="l" rtl="0">
              <a:spcBef>
                <a:spcPts val="4816"/>
              </a:spcBef>
              <a:spcAft>
                <a:spcPts val="0"/>
              </a:spcAft>
              <a:buClr>
                <a:schemeClr val="dk1"/>
              </a:buClr>
              <a:buSzPts val="19800"/>
              <a:buFont typeface="Arial"/>
              <a:buChar char="–"/>
              <a:defRPr sz="24076" b="0" i="0" u="none" strike="noStrike" cap="none">
                <a:solidFill>
                  <a:schemeClr val="dk1"/>
                </a:solidFill>
                <a:latin typeface="Calibri"/>
                <a:ea typeface="Calibri"/>
                <a:cs typeface="Calibri"/>
                <a:sym typeface="Calibri"/>
              </a:defRPr>
            </a:lvl4pPr>
            <a:lvl5pPr marL="2779707" marR="0" lvl="4" indent="-1806810" algn="l" rtl="0">
              <a:spcBef>
                <a:spcPts val="4816"/>
              </a:spcBef>
              <a:spcAft>
                <a:spcPts val="0"/>
              </a:spcAft>
              <a:buClr>
                <a:schemeClr val="dk1"/>
              </a:buClr>
              <a:buSzPts val="19800"/>
              <a:buFont typeface="Arial"/>
              <a:buChar char="»"/>
              <a:defRPr sz="24076" b="0" i="0" u="none" strike="noStrike" cap="none">
                <a:solidFill>
                  <a:schemeClr val="dk1"/>
                </a:solidFill>
                <a:latin typeface="Calibri"/>
                <a:ea typeface="Calibri"/>
                <a:cs typeface="Calibri"/>
                <a:sym typeface="Calibri"/>
              </a:defRPr>
            </a:lvl5pPr>
            <a:lvl6pPr marL="3335649" marR="0" lvl="5" indent="-1806810" algn="l" rtl="0">
              <a:spcBef>
                <a:spcPts val="4816"/>
              </a:spcBef>
              <a:spcAft>
                <a:spcPts val="0"/>
              </a:spcAft>
              <a:buClr>
                <a:schemeClr val="dk1"/>
              </a:buClr>
              <a:buSzPts val="19800"/>
              <a:buFont typeface="Arial"/>
              <a:buChar char="•"/>
              <a:defRPr sz="24076" b="0" i="0" u="none" strike="noStrike" cap="none">
                <a:solidFill>
                  <a:schemeClr val="dk1"/>
                </a:solidFill>
                <a:latin typeface="Calibri"/>
                <a:ea typeface="Calibri"/>
                <a:cs typeface="Calibri"/>
                <a:sym typeface="Calibri"/>
              </a:defRPr>
            </a:lvl6pPr>
            <a:lvl7pPr marL="3891590" marR="0" lvl="6" indent="-1806810" algn="l" rtl="0">
              <a:spcBef>
                <a:spcPts val="4816"/>
              </a:spcBef>
              <a:spcAft>
                <a:spcPts val="0"/>
              </a:spcAft>
              <a:buClr>
                <a:schemeClr val="dk1"/>
              </a:buClr>
              <a:buSzPts val="19800"/>
              <a:buFont typeface="Arial"/>
              <a:buChar char="•"/>
              <a:defRPr sz="24076" b="0" i="0" u="none" strike="noStrike" cap="none">
                <a:solidFill>
                  <a:schemeClr val="dk1"/>
                </a:solidFill>
                <a:latin typeface="Calibri"/>
                <a:ea typeface="Calibri"/>
                <a:cs typeface="Calibri"/>
                <a:sym typeface="Calibri"/>
              </a:defRPr>
            </a:lvl7pPr>
            <a:lvl8pPr marL="4447531" marR="0" lvl="7" indent="-1806810" algn="l" rtl="0">
              <a:spcBef>
                <a:spcPts val="4816"/>
              </a:spcBef>
              <a:spcAft>
                <a:spcPts val="0"/>
              </a:spcAft>
              <a:buClr>
                <a:schemeClr val="dk1"/>
              </a:buClr>
              <a:buSzPts val="19800"/>
              <a:buFont typeface="Arial"/>
              <a:buChar char="•"/>
              <a:defRPr sz="24076" b="0" i="0" u="none" strike="noStrike" cap="none">
                <a:solidFill>
                  <a:schemeClr val="dk1"/>
                </a:solidFill>
                <a:latin typeface="Calibri"/>
                <a:ea typeface="Calibri"/>
                <a:cs typeface="Calibri"/>
                <a:sym typeface="Calibri"/>
              </a:defRPr>
            </a:lvl8pPr>
            <a:lvl9pPr marL="5003474" marR="0" lvl="8" indent="-1806810" algn="l" rtl="0">
              <a:spcBef>
                <a:spcPts val="4816"/>
              </a:spcBef>
              <a:spcAft>
                <a:spcPts val="0"/>
              </a:spcAft>
              <a:buClr>
                <a:schemeClr val="dk1"/>
              </a:buClr>
              <a:buSzPts val="19800"/>
              <a:buFont typeface="Arial"/>
              <a:buChar char="•"/>
              <a:defRPr sz="24076" b="0" i="0" u="none" strike="noStrike" cap="none">
                <a:solidFill>
                  <a:schemeClr val="dk1"/>
                </a:solidFill>
                <a:latin typeface="Calibri"/>
                <a:ea typeface="Calibri"/>
                <a:cs typeface="Calibri"/>
                <a:sym typeface="Calibri"/>
              </a:defRPr>
            </a:lvl9pPr>
          </a:lstStyle>
          <a:p>
            <a:endParaRPr/>
          </a:p>
        </p:txBody>
      </p:sp>
      <p:sp>
        <p:nvSpPr>
          <p:cNvPr id="36" name="Google Shape;36;p5"/>
          <p:cNvSpPr txBox="1">
            <a:spLocks noGrp="1"/>
          </p:cNvSpPr>
          <p:nvPr>
            <p:ph type="body" idx="2"/>
          </p:nvPr>
        </p:nvSpPr>
        <p:spPr>
          <a:xfrm>
            <a:off x="15555332" y="9240053"/>
            <a:ext cx="13515288" cy="26134293"/>
          </a:xfrm>
          <a:prstGeom prst="rect">
            <a:avLst/>
          </a:prstGeom>
          <a:noFill/>
          <a:ln>
            <a:noFill/>
          </a:ln>
        </p:spPr>
        <p:txBody>
          <a:bodyPr spcFirstLastPara="1" wrap="square" lIns="1006775" tIns="503375" rIns="1006775" bIns="503375" anchor="t" anchorCtr="0"/>
          <a:lstStyle>
            <a:lvl1pPr marL="555941" marR="0" lvl="0" indent="-2663886" algn="l" rtl="0">
              <a:spcBef>
                <a:spcPts val="7514"/>
              </a:spcBef>
              <a:spcAft>
                <a:spcPts val="0"/>
              </a:spcAft>
              <a:buClr>
                <a:schemeClr val="dk1"/>
              </a:buClr>
              <a:buSzPts val="30900"/>
              <a:buFont typeface="Arial"/>
              <a:buChar char="•"/>
              <a:defRPr sz="37574" b="0" i="0" u="none" strike="noStrike" cap="none">
                <a:solidFill>
                  <a:schemeClr val="dk1"/>
                </a:solidFill>
                <a:latin typeface="Calibri"/>
                <a:ea typeface="Calibri"/>
                <a:cs typeface="Calibri"/>
                <a:sym typeface="Calibri"/>
              </a:defRPr>
            </a:lvl1pPr>
            <a:lvl2pPr marL="1111884" marR="0" lvl="1" indent="-2324145" algn="l" rtl="0">
              <a:spcBef>
                <a:spcPts val="6445"/>
              </a:spcBef>
              <a:spcAft>
                <a:spcPts val="0"/>
              </a:spcAft>
              <a:buClr>
                <a:schemeClr val="dk1"/>
              </a:buClr>
              <a:buSzPts val="26500"/>
              <a:buFont typeface="Arial"/>
              <a:buChar char="–"/>
              <a:defRPr sz="32223" b="0" i="0" u="none" strike="noStrike" cap="none">
                <a:solidFill>
                  <a:schemeClr val="dk1"/>
                </a:solidFill>
                <a:latin typeface="Calibri"/>
                <a:ea typeface="Calibri"/>
                <a:cs typeface="Calibri"/>
                <a:sym typeface="Calibri"/>
              </a:defRPr>
            </a:lvl2pPr>
            <a:lvl3pPr marL="1667824" marR="0" lvl="2" indent="-1992123" algn="l" rtl="0">
              <a:spcBef>
                <a:spcPts val="5398"/>
              </a:spcBef>
              <a:spcAft>
                <a:spcPts val="0"/>
              </a:spcAft>
              <a:buClr>
                <a:schemeClr val="dk1"/>
              </a:buClr>
              <a:buSzPts val="22200"/>
              <a:buFont typeface="Arial"/>
              <a:buChar char="•"/>
              <a:defRPr sz="26995" b="0" i="0" u="none" strike="noStrike" cap="none">
                <a:solidFill>
                  <a:schemeClr val="dk1"/>
                </a:solidFill>
                <a:latin typeface="Calibri"/>
                <a:ea typeface="Calibri"/>
                <a:cs typeface="Calibri"/>
                <a:sym typeface="Calibri"/>
              </a:defRPr>
            </a:lvl3pPr>
            <a:lvl4pPr marL="2223766" marR="0" lvl="3" indent="-1806810" algn="l" rtl="0">
              <a:spcBef>
                <a:spcPts val="4816"/>
              </a:spcBef>
              <a:spcAft>
                <a:spcPts val="0"/>
              </a:spcAft>
              <a:buClr>
                <a:schemeClr val="dk1"/>
              </a:buClr>
              <a:buSzPts val="19800"/>
              <a:buFont typeface="Arial"/>
              <a:buChar char="–"/>
              <a:defRPr sz="24076" b="0" i="0" u="none" strike="noStrike" cap="none">
                <a:solidFill>
                  <a:schemeClr val="dk1"/>
                </a:solidFill>
                <a:latin typeface="Calibri"/>
                <a:ea typeface="Calibri"/>
                <a:cs typeface="Calibri"/>
                <a:sym typeface="Calibri"/>
              </a:defRPr>
            </a:lvl4pPr>
            <a:lvl5pPr marL="2779707" marR="0" lvl="4" indent="-1806810" algn="l" rtl="0">
              <a:spcBef>
                <a:spcPts val="4816"/>
              </a:spcBef>
              <a:spcAft>
                <a:spcPts val="0"/>
              </a:spcAft>
              <a:buClr>
                <a:schemeClr val="dk1"/>
              </a:buClr>
              <a:buSzPts val="19800"/>
              <a:buFont typeface="Arial"/>
              <a:buChar char="»"/>
              <a:defRPr sz="24076" b="0" i="0" u="none" strike="noStrike" cap="none">
                <a:solidFill>
                  <a:schemeClr val="dk1"/>
                </a:solidFill>
                <a:latin typeface="Calibri"/>
                <a:ea typeface="Calibri"/>
                <a:cs typeface="Calibri"/>
                <a:sym typeface="Calibri"/>
              </a:defRPr>
            </a:lvl5pPr>
            <a:lvl6pPr marL="3335649" marR="0" lvl="5" indent="-1806810" algn="l" rtl="0">
              <a:spcBef>
                <a:spcPts val="4816"/>
              </a:spcBef>
              <a:spcAft>
                <a:spcPts val="0"/>
              </a:spcAft>
              <a:buClr>
                <a:schemeClr val="dk1"/>
              </a:buClr>
              <a:buSzPts val="19800"/>
              <a:buFont typeface="Arial"/>
              <a:buChar char="•"/>
              <a:defRPr sz="24076" b="0" i="0" u="none" strike="noStrike" cap="none">
                <a:solidFill>
                  <a:schemeClr val="dk1"/>
                </a:solidFill>
                <a:latin typeface="Calibri"/>
                <a:ea typeface="Calibri"/>
                <a:cs typeface="Calibri"/>
                <a:sym typeface="Calibri"/>
              </a:defRPr>
            </a:lvl6pPr>
            <a:lvl7pPr marL="3891590" marR="0" lvl="6" indent="-1806810" algn="l" rtl="0">
              <a:spcBef>
                <a:spcPts val="4816"/>
              </a:spcBef>
              <a:spcAft>
                <a:spcPts val="0"/>
              </a:spcAft>
              <a:buClr>
                <a:schemeClr val="dk1"/>
              </a:buClr>
              <a:buSzPts val="19800"/>
              <a:buFont typeface="Arial"/>
              <a:buChar char="•"/>
              <a:defRPr sz="24076" b="0" i="0" u="none" strike="noStrike" cap="none">
                <a:solidFill>
                  <a:schemeClr val="dk1"/>
                </a:solidFill>
                <a:latin typeface="Calibri"/>
                <a:ea typeface="Calibri"/>
                <a:cs typeface="Calibri"/>
                <a:sym typeface="Calibri"/>
              </a:defRPr>
            </a:lvl7pPr>
            <a:lvl8pPr marL="4447531" marR="0" lvl="7" indent="-1806810" algn="l" rtl="0">
              <a:spcBef>
                <a:spcPts val="4816"/>
              </a:spcBef>
              <a:spcAft>
                <a:spcPts val="0"/>
              </a:spcAft>
              <a:buClr>
                <a:schemeClr val="dk1"/>
              </a:buClr>
              <a:buSzPts val="19800"/>
              <a:buFont typeface="Arial"/>
              <a:buChar char="•"/>
              <a:defRPr sz="24076" b="0" i="0" u="none" strike="noStrike" cap="none">
                <a:solidFill>
                  <a:schemeClr val="dk1"/>
                </a:solidFill>
                <a:latin typeface="Calibri"/>
                <a:ea typeface="Calibri"/>
                <a:cs typeface="Calibri"/>
                <a:sym typeface="Calibri"/>
              </a:defRPr>
            </a:lvl8pPr>
            <a:lvl9pPr marL="5003474" marR="0" lvl="8" indent="-1806810" algn="l" rtl="0">
              <a:spcBef>
                <a:spcPts val="4816"/>
              </a:spcBef>
              <a:spcAft>
                <a:spcPts val="0"/>
              </a:spcAft>
              <a:buClr>
                <a:schemeClr val="dk1"/>
              </a:buClr>
              <a:buSzPts val="19800"/>
              <a:buFont typeface="Arial"/>
              <a:buChar char="•"/>
              <a:defRPr sz="24076" b="0" i="0" u="none" strike="noStrike" cap="none">
                <a:solidFill>
                  <a:schemeClr val="dk1"/>
                </a:solidFill>
                <a:latin typeface="Calibri"/>
                <a:ea typeface="Calibri"/>
                <a:cs typeface="Calibri"/>
                <a:sym typeface="Calibri"/>
              </a:defRPr>
            </a:lvl9pPr>
          </a:lstStyle>
          <a:p>
            <a:endParaRPr/>
          </a:p>
        </p:txBody>
      </p:sp>
      <p:sp>
        <p:nvSpPr>
          <p:cNvPr id="37" name="Google Shape;37;p5"/>
          <p:cNvSpPr txBox="1">
            <a:spLocks noGrp="1"/>
          </p:cNvSpPr>
          <p:nvPr>
            <p:ph type="dt" idx="10"/>
          </p:nvPr>
        </p:nvSpPr>
        <p:spPr>
          <a:xfrm>
            <a:off x="1530033" y="36703516"/>
            <a:ext cx="7140152" cy="2108341"/>
          </a:xfrm>
          <a:prstGeom prst="rect">
            <a:avLst/>
          </a:prstGeom>
          <a:noFill/>
          <a:ln>
            <a:noFill/>
          </a:ln>
        </p:spPr>
        <p:txBody>
          <a:bodyPr spcFirstLastPara="1" wrap="square" lIns="1006775" tIns="503375" rIns="1006775" bIns="503375" anchor="ctr" anchorCtr="0"/>
          <a:lstStyle>
            <a:lvl1pPr marR="0" lvl="0" algn="l" rtl="0">
              <a:spcBef>
                <a:spcPts val="0"/>
              </a:spcBef>
              <a:spcAft>
                <a:spcPts val="0"/>
              </a:spcAft>
              <a:buSzPts val="1400"/>
              <a:buNone/>
              <a:defRPr sz="16172"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9pPr>
          </a:lstStyle>
          <a:p>
            <a:endParaRPr/>
          </a:p>
        </p:txBody>
      </p:sp>
      <p:sp>
        <p:nvSpPr>
          <p:cNvPr id="38" name="Google Shape;38;p5"/>
          <p:cNvSpPr txBox="1">
            <a:spLocks noGrp="1"/>
          </p:cNvSpPr>
          <p:nvPr>
            <p:ph type="ftr" idx="11"/>
          </p:nvPr>
        </p:nvSpPr>
        <p:spPr>
          <a:xfrm>
            <a:off x="10455225" y="36703516"/>
            <a:ext cx="9690205" cy="2108341"/>
          </a:xfrm>
          <a:prstGeom prst="rect">
            <a:avLst/>
          </a:prstGeom>
          <a:noFill/>
          <a:ln>
            <a:noFill/>
          </a:ln>
        </p:spPr>
        <p:txBody>
          <a:bodyPr spcFirstLastPara="1" wrap="square" lIns="1006775" tIns="503375" rIns="1006775" bIns="503375" anchor="ctr" anchorCtr="0"/>
          <a:lstStyle>
            <a:lvl1pPr marR="0" lvl="0" algn="ctr" rtl="0">
              <a:spcBef>
                <a:spcPts val="0"/>
              </a:spcBef>
              <a:spcAft>
                <a:spcPts val="0"/>
              </a:spcAft>
              <a:buSzPts val="1400"/>
              <a:buNone/>
              <a:defRPr sz="16172"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9pPr>
          </a:lstStyle>
          <a:p>
            <a:endParaRPr/>
          </a:p>
        </p:txBody>
      </p:sp>
      <p:sp>
        <p:nvSpPr>
          <p:cNvPr id="39" name="Google Shape;39;p5"/>
          <p:cNvSpPr txBox="1">
            <a:spLocks noGrp="1"/>
          </p:cNvSpPr>
          <p:nvPr>
            <p:ph type="sldNum" idx="12"/>
          </p:nvPr>
        </p:nvSpPr>
        <p:spPr>
          <a:xfrm>
            <a:off x="21930465" y="36703516"/>
            <a:ext cx="7140152" cy="2108341"/>
          </a:xfrm>
          <a:prstGeom prst="rect">
            <a:avLst/>
          </a:prstGeom>
          <a:noFill/>
          <a:ln>
            <a:noFill/>
          </a:ln>
        </p:spPr>
        <p:txBody>
          <a:bodyPr spcFirstLastPara="1" wrap="square" lIns="1006775" tIns="503375" rIns="1006775" bIns="503375" anchor="ctr" anchorCtr="0">
            <a:noAutofit/>
          </a:bodyPr>
          <a:lstStyle>
            <a:lvl1pPr marL="0" marR="0" lvl="0" indent="0" algn="r" rtl="0">
              <a:spcBef>
                <a:spcPts val="0"/>
              </a:spcBef>
              <a:buNone/>
              <a:defRPr sz="16172" b="0" i="0" u="none" strike="noStrike" cap="none">
                <a:solidFill>
                  <a:srgbClr val="888888"/>
                </a:solidFill>
                <a:latin typeface="Calibri"/>
                <a:ea typeface="Calibri"/>
                <a:cs typeface="Calibri"/>
                <a:sym typeface="Calibri"/>
              </a:defRPr>
            </a:lvl1pPr>
            <a:lvl2pPr marL="0" marR="0" lvl="1" indent="0" algn="r" rtl="0">
              <a:spcBef>
                <a:spcPts val="0"/>
              </a:spcBef>
              <a:buNone/>
              <a:defRPr sz="16172" b="0" i="0" u="none" strike="noStrike" cap="none">
                <a:solidFill>
                  <a:srgbClr val="888888"/>
                </a:solidFill>
                <a:latin typeface="Calibri"/>
                <a:ea typeface="Calibri"/>
                <a:cs typeface="Calibri"/>
                <a:sym typeface="Calibri"/>
              </a:defRPr>
            </a:lvl2pPr>
            <a:lvl3pPr marL="0" marR="0" lvl="2" indent="0" algn="r" rtl="0">
              <a:spcBef>
                <a:spcPts val="0"/>
              </a:spcBef>
              <a:buNone/>
              <a:defRPr sz="16172" b="0" i="0" u="none" strike="noStrike" cap="none">
                <a:solidFill>
                  <a:srgbClr val="888888"/>
                </a:solidFill>
                <a:latin typeface="Calibri"/>
                <a:ea typeface="Calibri"/>
                <a:cs typeface="Calibri"/>
                <a:sym typeface="Calibri"/>
              </a:defRPr>
            </a:lvl3pPr>
            <a:lvl4pPr marL="0" marR="0" lvl="3" indent="0" algn="r" rtl="0">
              <a:spcBef>
                <a:spcPts val="0"/>
              </a:spcBef>
              <a:buNone/>
              <a:defRPr sz="16172" b="0" i="0" u="none" strike="noStrike" cap="none">
                <a:solidFill>
                  <a:srgbClr val="888888"/>
                </a:solidFill>
                <a:latin typeface="Calibri"/>
                <a:ea typeface="Calibri"/>
                <a:cs typeface="Calibri"/>
                <a:sym typeface="Calibri"/>
              </a:defRPr>
            </a:lvl4pPr>
            <a:lvl5pPr marL="0" marR="0" lvl="4" indent="0" algn="r" rtl="0">
              <a:spcBef>
                <a:spcPts val="0"/>
              </a:spcBef>
              <a:buNone/>
              <a:defRPr sz="16172" b="0" i="0" u="none" strike="noStrike" cap="none">
                <a:solidFill>
                  <a:srgbClr val="888888"/>
                </a:solidFill>
                <a:latin typeface="Calibri"/>
                <a:ea typeface="Calibri"/>
                <a:cs typeface="Calibri"/>
                <a:sym typeface="Calibri"/>
              </a:defRPr>
            </a:lvl5pPr>
            <a:lvl6pPr marL="0" marR="0" lvl="5" indent="0" algn="r" rtl="0">
              <a:spcBef>
                <a:spcPts val="0"/>
              </a:spcBef>
              <a:buNone/>
              <a:defRPr sz="16172" b="0" i="0" u="none" strike="noStrike" cap="none">
                <a:solidFill>
                  <a:srgbClr val="888888"/>
                </a:solidFill>
                <a:latin typeface="Calibri"/>
                <a:ea typeface="Calibri"/>
                <a:cs typeface="Calibri"/>
                <a:sym typeface="Calibri"/>
              </a:defRPr>
            </a:lvl6pPr>
            <a:lvl7pPr marL="0" marR="0" lvl="6" indent="0" algn="r" rtl="0">
              <a:spcBef>
                <a:spcPts val="0"/>
              </a:spcBef>
              <a:buNone/>
              <a:defRPr sz="16172" b="0" i="0" u="none" strike="noStrike" cap="none">
                <a:solidFill>
                  <a:srgbClr val="888888"/>
                </a:solidFill>
                <a:latin typeface="Calibri"/>
                <a:ea typeface="Calibri"/>
                <a:cs typeface="Calibri"/>
                <a:sym typeface="Calibri"/>
              </a:defRPr>
            </a:lvl7pPr>
            <a:lvl8pPr marL="0" marR="0" lvl="7" indent="0" algn="r" rtl="0">
              <a:spcBef>
                <a:spcPts val="0"/>
              </a:spcBef>
              <a:buNone/>
              <a:defRPr sz="16172" b="0" i="0" u="none" strike="noStrike" cap="none">
                <a:solidFill>
                  <a:srgbClr val="888888"/>
                </a:solidFill>
                <a:latin typeface="Calibri"/>
                <a:ea typeface="Calibri"/>
                <a:cs typeface="Calibri"/>
                <a:sym typeface="Calibri"/>
              </a:defRPr>
            </a:lvl8pPr>
            <a:lvl9pPr marL="0" marR="0" lvl="8" indent="0" algn="r" rtl="0">
              <a:spcBef>
                <a:spcPts val="0"/>
              </a:spcBef>
              <a:buNone/>
              <a:defRPr sz="16172" b="0" i="0" u="none" strike="noStrike" cap="none">
                <a:solidFill>
                  <a:srgbClr val="888888"/>
                </a:solidFill>
                <a:latin typeface="Calibri"/>
                <a:ea typeface="Calibri"/>
                <a:cs typeface="Calibri"/>
                <a:sym typeface="Calibri"/>
              </a:defRPr>
            </a:lvl9pPr>
          </a:lstStyle>
          <a:p>
            <a:fld id="{00000000-1234-1234-1234-123412341234}" type="slidenum">
              <a:rPr lang="en-US" altLang="zh-TW" smtClean="0"/>
              <a:pPr/>
              <a:t>‹#›</a:t>
            </a:fld>
            <a:endParaRPr lang="zh-TW"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比對" type="twoTxTwoObj">
  <p:cSld name="TWO_OBJECTS_WITH_TEXT">
    <p:spTree>
      <p:nvGrpSpPr>
        <p:cNvPr id="1" name="Shape 40"/>
        <p:cNvGrpSpPr/>
        <p:nvPr/>
      </p:nvGrpSpPr>
      <p:grpSpPr>
        <a:xfrm>
          <a:off x="0" y="0"/>
          <a:ext cx="0" cy="0"/>
          <a:chOff x="0" y="0"/>
          <a:chExt cx="0" cy="0"/>
        </a:xfrm>
      </p:grpSpPr>
      <p:sp>
        <p:nvSpPr>
          <p:cNvPr id="41" name="Google Shape;41;p6"/>
          <p:cNvSpPr txBox="1">
            <a:spLocks noGrp="1"/>
          </p:cNvSpPr>
          <p:nvPr>
            <p:ph type="title"/>
          </p:nvPr>
        </p:nvSpPr>
        <p:spPr>
          <a:xfrm>
            <a:off x="1530034" y="1585848"/>
            <a:ext cx="27540586" cy="6600032"/>
          </a:xfrm>
          <a:prstGeom prst="rect">
            <a:avLst/>
          </a:prstGeom>
          <a:noFill/>
          <a:ln>
            <a:noFill/>
          </a:ln>
        </p:spPr>
        <p:txBody>
          <a:bodyPr spcFirstLastPara="1" wrap="square" lIns="1006775" tIns="503375" rIns="1006775" bIns="503375" anchor="ctr" anchorCtr="0"/>
          <a:lstStyle>
            <a:lvl1pPr marR="0" lvl="0" algn="ctr" rtl="0">
              <a:spcBef>
                <a:spcPts val="0"/>
              </a:spcBef>
              <a:spcAft>
                <a:spcPts val="0"/>
              </a:spcAft>
              <a:buClr>
                <a:schemeClr val="dk1"/>
              </a:buClr>
              <a:buSzPts val="48700"/>
              <a:buFont typeface="Calibri"/>
              <a:buNone/>
              <a:defRPr sz="59217"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2188"/>
            </a:lvl2pPr>
            <a:lvl3pPr lvl="2">
              <a:spcBef>
                <a:spcPts val="0"/>
              </a:spcBef>
              <a:spcAft>
                <a:spcPts val="0"/>
              </a:spcAft>
              <a:buSzPts val="1400"/>
              <a:buNone/>
              <a:defRPr sz="2188"/>
            </a:lvl3pPr>
            <a:lvl4pPr lvl="3">
              <a:spcBef>
                <a:spcPts val="0"/>
              </a:spcBef>
              <a:spcAft>
                <a:spcPts val="0"/>
              </a:spcAft>
              <a:buSzPts val="1400"/>
              <a:buNone/>
              <a:defRPr sz="2188"/>
            </a:lvl4pPr>
            <a:lvl5pPr lvl="4">
              <a:spcBef>
                <a:spcPts val="0"/>
              </a:spcBef>
              <a:spcAft>
                <a:spcPts val="0"/>
              </a:spcAft>
              <a:buSzPts val="1400"/>
              <a:buNone/>
              <a:defRPr sz="2188"/>
            </a:lvl5pPr>
            <a:lvl6pPr lvl="5">
              <a:spcBef>
                <a:spcPts val="0"/>
              </a:spcBef>
              <a:spcAft>
                <a:spcPts val="0"/>
              </a:spcAft>
              <a:buSzPts val="1400"/>
              <a:buNone/>
              <a:defRPr sz="2188"/>
            </a:lvl6pPr>
            <a:lvl7pPr lvl="6">
              <a:spcBef>
                <a:spcPts val="0"/>
              </a:spcBef>
              <a:spcAft>
                <a:spcPts val="0"/>
              </a:spcAft>
              <a:buSzPts val="1400"/>
              <a:buNone/>
              <a:defRPr sz="2188"/>
            </a:lvl7pPr>
            <a:lvl8pPr lvl="7">
              <a:spcBef>
                <a:spcPts val="0"/>
              </a:spcBef>
              <a:spcAft>
                <a:spcPts val="0"/>
              </a:spcAft>
              <a:buSzPts val="1400"/>
              <a:buNone/>
              <a:defRPr sz="2188"/>
            </a:lvl8pPr>
            <a:lvl9pPr lvl="8">
              <a:spcBef>
                <a:spcPts val="0"/>
              </a:spcBef>
              <a:spcAft>
                <a:spcPts val="0"/>
              </a:spcAft>
              <a:buSzPts val="1400"/>
              <a:buNone/>
              <a:defRPr sz="2188"/>
            </a:lvl9pPr>
          </a:lstStyle>
          <a:p>
            <a:endParaRPr/>
          </a:p>
        </p:txBody>
      </p:sp>
      <p:sp>
        <p:nvSpPr>
          <p:cNvPr id="42" name="Google Shape;42;p6"/>
          <p:cNvSpPr txBox="1">
            <a:spLocks noGrp="1"/>
          </p:cNvSpPr>
          <p:nvPr>
            <p:ph type="body" idx="1"/>
          </p:nvPr>
        </p:nvSpPr>
        <p:spPr>
          <a:xfrm>
            <a:off x="1530041" y="8864220"/>
            <a:ext cx="13520600" cy="3694183"/>
          </a:xfrm>
          <a:prstGeom prst="rect">
            <a:avLst/>
          </a:prstGeom>
          <a:noFill/>
          <a:ln>
            <a:noFill/>
          </a:ln>
        </p:spPr>
        <p:txBody>
          <a:bodyPr spcFirstLastPara="1" wrap="square" lIns="1006775" tIns="503375" rIns="1006775" bIns="503375" anchor="b" anchorCtr="0"/>
          <a:lstStyle>
            <a:lvl1pPr marL="555941" marR="0" lvl="0" indent="-277971" algn="l" rtl="0">
              <a:spcBef>
                <a:spcPts val="6445"/>
              </a:spcBef>
              <a:spcAft>
                <a:spcPts val="0"/>
              </a:spcAft>
              <a:buClr>
                <a:schemeClr val="dk1"/>
              </a:buClr>
              <a:buSzPts val="26500"/>
              <a:buFont typeface="Arial"/>
              <a:buNone/>
              <a:defRPr sz="32223" b="1" i="0" u="none" strike="noStrike" cap="none">
                <a:solidFill>
                  <a:schemeClr val="dk1"/>
                </a:solidFill>
                <a:latin typeface="Calibri"/>
                <a:ea typeface="Calibri"/>
                <a:cs typeface="Calibri"/>
                <a:sym typeface="Calibri"/>
              </a:defRPr>
            </a:lvl1pPr>
            <a:lvl2pPr marL="1111884" marR="0" lvl="1" indent="-277971" algn="l" rtl="0">
              <a:spcBef>
                <a:spcPts val="5398"/>
              </a:spcBef>
              <a:spcAft>
                <a:spcPts val="0"/>
              </a:spcAft>
              <a:buClr>
                <a:schemeClr val="dk1"/>
              </a:buClr>
              <a:buSzPts val="22200"/>
              <a:buFont typeface="Arial"/>
              <a:buNone/>
              <a:defRPr sz="26995" b="1" i="0" u="none" strike="noStrike" cap="none">
                <a:solidFill>
                  <a:schemeClr val="dk1"/>
                </a:solidFill>
                <a:latin typeface="Calibri"/>
                <a:ea typeface="Calibri"/>
                <a:cs typeface="Calibri"/>
                <a:sym typeface="Calibri"/>
              </a:defRPr>
            </a:lvl2pPr>
            <a:lvl3pPr marL="1667824" marR="0" lvl="2" indent="-277971" algn="l" rtl="0">
              <a:spcBef>
                <a:spcPts val="4816"/>
              </a:spcBef>
              <a:spcAft>
                <a:spcPts val="0"/>
              </a:spcAft>
              <a:buClr>
                <a:schemeClr val="dk1"/>
              </a:buClr>
              <a:buSzPts val="19800"/>
              <a:buFont typeface="Arial"/>
              <a:buNone/>
              <a:defRPr sz="24076" b="1" i="0" u="none" strike="noStrike" cap="none">
                <a:solidFill>
                  <a:schemeClr val="dk1"/>
                </a:solidFill>
                <a:latin typeface="Calibri"/>
                <a:ea typeface="Calibri"/>
                <a:cs typeface="Calibri"/>
                <a:sym typeface="Calibri"/>
              </a:defRPr>
            </a:lvl3pPr>
            <a:lvl4pPr marL="2223766" marR="0" lvl="3" indent="-277971" algn="l" rtl="0">
              <a:spcBef>
                <a:spcPts val="4280"/>
              </a:spcBef>
              <a:spcAft>
                <a:spcPts val="0"/>
              </a:spcAft>
              <a:buClr>
                <a:schemeClr val="dk1"/>
              </a:buClr>
              <a:buSzPts val="17600"/>
              <a:buFont typeface="Arial"/>
              <a:buNone/>
              <a:defRPr sz="21400" b="1" i="0" u="none" strike="noStrike" cap="none">
                <a:solidFill>
                  <a:schemeClr val="dk1"/>
                </a:solidFill>
                <a:latin typeface="Calibri"/>
                <a:ea typeface="Calibri"/>
                <a:cs typeface="Calibri"/>
                <a:sym typeface="Calibri"/>
              </a:defRPr>
            </a:lvl4pPr>
            <a:lvl5pPr marL="2779707" marR="0" lvl="4" indent="-277971" algn="l" rtl="0">
              <a:spcBef>
                <a:spcPts val="4280"/>
              </a:spcBef>
              <a:spcAft>
                <a:spcPts val="0"/>
              </a:spcAft>
              <a:buClr>
                <a:schemeClr val="dk1"/>
              </a:buClr>
              <a:buSzPts val="17600"/>
              <a:buFont typeface="Arial"/>
              <a:buNone/>
              <a:defRPr sz="21400" b="1" i="0" u="none" strike="noStrike" cap="none">
                <a:solidFill>
                  <a:schemeClr val="dk1"/>
                </a:solidFill>
                <a:latin typeface="Calibri"/>
                <a:ea typeface="Calibri"/>
                <a:cs typeface="Calibri"/>
                <a:sym typeface="Calibri"/>
              </a:defRPr>
            </a:lvl5pPr>
            <a:lvl6pPr marL="3335649" marR="0" lvl="5" indent="-277971" algn="l" rtl="0">
              <a:spcBef>
                <a:spcPts val="4280"/>
              </a:spcBef>
              <a:spcAft>
                <a:spcPts val="0"/>
              </a:spcAft>
              <a:buClr>
                <a:schemeClr val="dk1"/>
              </a:buClr>
              <a:buSzPts val="17600"/>
              <a:buFont typeface="Arial"/>
              <a:buNone/>
              <a:defRPr sz="21400" b="1" i="0" u="none" strike="noStrike" cap="none">
                <a:solidFill>
                  <a:schemeClr val="dk1"/>
                </a:solidFill>
                <a:latin typeface="Calibri"/>
                <a:ea typeface="Calibri"/>
                <a:cs typeface="Calibri"/>
                <a:sym typeface="Calibri"/>
              </a:defRPr>
            </a:lvl6pPr>
            <a:lvl7pPr marL="3891590" marR="0" lvl="6" indent="-277971" algn="l" rtl="0">
              <a:spcBef>
                <a:spcPts val="4280"/>
              </a:spcBef>
              <a:spcAft>
                <a:spcPts val="0"/>
              </a:spcAft>
              <a:buClr>
                <a:schemeClr val="dk1"/>
              </a:buClr>
              <a:buSzPts val="17600"/>
              <a:buFont typeface="Arial"/>
              <a:buNone/>
              <a:defRPr sz="21400" b="1" i="0" u="none" strike="noStrike" cap="none">
                <a:solidFill>
                  <a:schemeClr val="dk1"/>
                </a:solidFill>
                <a:latin typeface="Calibri"/>
                <a:ea typeface="Calibri"/>
                <a:cs typeface="Calibri"/>
                <a:sym typeface="Calibri"/>
              </a:defRPr>
            </a:lvl7pPr>
            <a:lvl8pPr marL="4447531" marR="0" lvl="7" indent="-277971" algn="l" rtl="0">
              <a:spcBef>
                <a:spcPts val="4280"/>
              </a:spcBef>
              <a:spcAft>
                <a:spcPts val="0"/>
              </a:spcAft>
              <a:buClr>
                <a:schemeClr val="dk1"/>
              </a:buClr>
              <a:buSzPts val="17600"/>
              <a:buFont typeface="Arial"/>
              <a:buNone/>
              <a:defRPr sz="21400" b="1" i="0" u="none" strike="noStrike" cap="none">
                <a:solidFill>
                  <a:schemeClr val="dk1"/>
                </a:solidFill>
                <a:latin typeface="Calibri"/>
                <a:ea typeface="Calibri"/>
                <a:cs typeface="Calibri"/>
                <a:sym typeface="Calibri"/>
              </a:defRPr>
            </a:lvl8pPr>
            <a:lvl9pPr marL="5003474" marR="0" lvl="8" indent="-277971" algn="l" rtl="0">
              <a:spcBef>
                <a:spcPts val="4280"/>
              </a:spcBef>
              <a:spcAft>
                <a:spcPts val="0"/>
              </a:spcAft>
              <a:buClr>
                <a:schemeClr val="dk1"/>
              </a:buClr>
              <a:buSzPts val="17600"/>
              <a:buFont typeface="Arial"/>
              <a:buNone/>
              <a:defRPr sz="21400" b="1" i="0" u="none" strike="noStrike" cap="none">
                <a:solidFill>
                  <a:schemeClr val="dk1"/>
                </a:solidFill>
                <a:latin typeface="Calibri"/>
                <a:ea typeface="Calibri"/>
                <a:cs typeface="Calibri"/>
                <a:sym typeface="Calibri"/>
              </a:defRPr>
            </a:lvl9pPr>
          </a:lstStyle>
          <a:p>
            <a:endParaRPr/>
          </a:p>
        </p:txBody>
      </p:sp>
      <p:sp>
        <p:nvSpPr>
          <p:cNvPr id="43" name="Google Shape;43;p6"/>
          <p:cNvSpPr txBox="1">
            <a:spLocks noGrp="1"/>
          </p:cNvSpPr>
          <p:nvPr>
            <p:ph type="body" idx="2"/>
          </p:nvPr>
        </p:nvSpPr>
        <p:spPr>
          <a:xfrm>
            <a:off x="1530041" y="12558403"/>
            <a:ext cx="13520600" cy="22815941"/>
          </a:xfrm>
          <a:prstGeom prst="rect">
            <a:avLst/>
          </a:prstGeom>
          <a:noFill/>
          <a:ln>
            <a:noFill/>
          </a:ln>
        </p:spPr>
        <p:txBody>
          <a:bodyPr spcFirstLastPara="1" wrap="square" lIns="1006775" tIns="503375" rIns="1006775" bIns="503375" anchor="t" anchorCtr="0"/>
          <a:lstStyle>
            <a:lvl1pPr marL="555941" marR="0" lvl="0" indent="-2324145" algn="l" rtl="0">
              <a:spcBef>
                <a:spcPts val="6445"/>
              </a:spcBef>
              <a:spcAft>
                <a:spcPts val="0"/>
              </a:spcAft>
              <a:buClr>
                <a:schemeClr val="dk1"/>
              </a:buClr>
              <a:buSzPts val="26500"/>
              <a:buFont typeface="Arial"/>
              <a:buChar char="•"/>
              <a:defRPr sz="32223" b="0" i="0" u="none" strike="noStrike" cap="none">
                <a:solidFill>
                  <a:schemeClr val="dk1"/>
                </a:solidFill>
                <a:latin typeface="Calibri"/>
                <a:ea typeface="Calibri"/>
                <a:cs typeface="Calibri"/>
                <a:sym typeface="Calibri"/>
              </a:defRPr>
            </a:lvl1pPr>
            <a:lvl2pPr marL="1111884" marR="0" lvl="1" indent="-1992123" algn="l" rtl="0">
              <a:spcBef>
                <a:spcPts val="5398"/>
              </a:spcBef>
              <a:spcAft>
                <a:spcPts val="0"/>
              </a:spcAft>
              <a:buClr>
                <a:schemeClr val="dk1"/>
              </a:buClr>
              <a:buSzPts val="22200"/>
              <a:buFont typeface="Arial"/>
              <a:buChar char="–"/>
              <a:defRPr sz="26995" b="0" i="0" u="none" strike="noStrike" cap="none">
                <a:solidFill>
                  <a:schemeClr val="dk1"/>
                </a:solidFill>
                <a:latin typeface="Calibri"/>
                <a:ea typeface="Calibri"/>
                <a:cs typeface="Calibri"/>
                <a:sym typeface="Calibri"/>
              </a:defRPr>
            </a:lvl2pPr>
            <a:lvl3pPr marL="1667824" marR="0" lvl="2" indent="-1806810" algn="l" rtl="0">
              <a:spcBef>
                <a:spcPts val="4816"/>
              </a:spcBef>
              <a:spcAft>
                <a:spcPts val="0"/>
              </a:spcAft>
              <a:buClr>
                <a:schemeClr val="dk1"/>
              </a:buClr>
              <a:buSzPts val="19800"/>
              <a:buFont typeface="Arial"/>
              <a:buChar char="•"/>
              <a:defRPr sz="24076" b="0" i="0" u="none" strike="noStrike" cap="none">
                <a:solidFill>
                  <a:schemeClr val="dk1"/>
                </a:solidFill>
                <a:latin typeface="Calibri"/>
                <a:ea typeface="Calibri"/>
                <a:cs typeface="Calibri"/>
                <a:sym typeface="Calibri"/>
              </a:defRPr>
            </a:lvl3pPr>
            <a:lvl4pPr marL="2223766" marR="0" lvl="3" indent="-1636938" algn="l" rtl="0">
              <a:spcBef>
                <a:spcPts val="4280"/>
              </a:spcBef>
              <a:spcAft>
                <a:spcPts val="0"/>
              </a:spcAft>
              <a:buClr>
                <a:schemeClr val="dk1"/>
              </a:buClr>
              <a:buSzPts val="17600"/>
              <a:buFont typeface="Arial"/>
              <a:buChar char="–"/>
              <a:defRPr sz="21400" b="0" i="0" u="none" strike="noStrike" cap="none">
                <a:solidFill>
                  <a:schemeClr val="dk1"/>
                </a:solidFill>
                <a:latin typeface="Calibri"/>
                <a:ea typeface="Calibri"/>
                <a:cs typeface="Calibri"/>
                <a:sym typeface="Calibri"/>
              </a:defRPr>
            </a:lvl4pPr>
            <a:lvl5pPr marL="2779707" marR="0" lvl="4" indent="-1636938" algn="l" rtl="0">
              <a:spcBef>
                <a:spcPts val="4280"/>
              </a:spcBef>
              <a:spcAft>
                <a:spcPts val="0"/>
              </a:spcAft>
              <a:buClr>
                <a:schemeClr val="dk1"/>
              </a:buClr>
              <a:buSzPts val="17600"/>
              <a:buFont typeface="Arial"/>
              <a:buChar char="»"/>
              <a:defRPr sz="21400" b="0" i="0" u="none" strike="noStrike" cap="none">
                <a:solidFill>
                  <a:schemeClr val="dk1"/>
                </a:solidFill>
                <a:latin typeface="Calibri"/>
                <a:ea typeface="Calibri"/>
                <a:cs typeface="Calibri"/>
                <a:sym typeface="Calibri"/>
              </a:defRPr>
            </a:lvl5pPr>
            <a:lvl6pPr marL="3335649" marR="0" lvl="5" indent="-1636938" algn="l" rtl="0">
              <a:spcBef>
                <a:spcPts val="4280"/>
              </a:spcBef>
              <a:spcAft>
                <a:spcPts val="0"/>
              </a:spcAft>
              <a:buClr>
                <a:schemeClr val="dk1"/>
              </a:buClr>
              <a:buSzPts val="17600"/>
              <a:buFont typeface="Arial"/>
              <a:buChar char="•"/>
              <a:defRPr sz="21400" b="0" i="0" u="none" strike="noStrike" cap="none">
                <a:solidFill>
                  <a:schemeClr val="dk1"/>
                </a:solidFill>
                <a:latin typeface="Calibri"/>
                <a:ea typeface="Calibri"/>
                <a:cs typeface="Calibri"/>
                <a:sym typeface="Calibri"/>
              </a:defRPr>
            </a:lvl6pPr>
            <a:lvl7pPr marL="3891590" marR="0" lvl="6" indent="-1636938" algn="l" rtl="0">
              <a:spcBef>
                <a:spcPts val="4280"/>
              </a:spcBef>
              <a:spcAft>
                <a:spcPts val="0"/>
              </a:spcAft>
              <a:buClr>
                <a:schemeClr val="dk1"/>
              </a:buClr>
              <a:buSzPts val="17600"/>
              <a:buFont typeface="Arial"/>
              <a:buChar char="•"/>
              <a:defRPr sz="21400" b="0" i="0" u="none" strike="noStrike" cap="none">
                <a:solidFill>
                  <a:schemeClr val="dk1"/>
                </a:solidFill>
                <a:latin typeface="Calibri"/>
                <a:ea typeface="Calibri"/>
                <a:cs typeface="Calibri"/>
                <a:sym typeface="Calibri"/>
              </a:defRPr>
            </a:lvl7pPr>
            <a:lvl8pPr marL="4447531" marR="0" lvl="7" indent="-1636938" algn="l" rtl="0">
              <a:spcBef>
                <a:spcPts val="4280"/>
              </a:spcBef>
              <a:spcAft>
                <a:spcPts val="0"/>
              </a:spcAft>
              <a:buClr>
                <a:schemeClr val="dk1"/>
              </a:buClr>
              <a:buSzPts val="17600"/>
              <a:buFont typeface="Arial"/>
              <a:buChar char="•"/>
              <a:defRPr sz="21400" b="0" i="0" u="none" strike="noStrike" cap="none">
                <a:solidFill>
                  <a:schemeClr val="dk1"/>
                </a:solidFill>
                <a:latin typeface="Calibri"/>
                <a:ea typeface="Calibri"/>
                <a:cs typeface="Calibri"/>
                <a:sym typeface="Calibri"/>
              </a:defRPr>
            </a:lvl8pPr>
            <a:lvl9pPr marL="5003474" marR="0" lvl="8" indent="-1636938" algn="l" rtl="0">
              <a:spcBef>
                <a:spcPts val="4280"/>
              </a:spcBef>
              <a:spcAft>
                <a:spcPts val="0"/>
              </a:spcAft>
              <a:buClr>
                <a:schemeClr val="dk1"/>
              </a:buClr>
              <a:buSzPts val="17600"/>
              <a:buFont typeface="Arial"/>
              <a:buChar char="•"/>
              <a:defRPr sz="214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3"/>
          </p:nvPr>
        </p:nvSpPr>
        <p:spPr>
          <a:xfrm>
            <a:off x="15544713" y="8864220"/>
            <a:ext cx="13525913" cy="3694183"/>
          </a:xfrm>
          <a:prstGeom prst="rect">
            <a:avLst/>
          </a:prstGeom>
          <a:noFill/>
          <a:ln>
            <a:noFill/>
          </a:ln>
        </p:spPr>
        <p:txBody>
          <a:bodyPr spcFirstLastPara="1" wrap="square" lIns="1006775" tIns="503375" rIns="1006775" bIns="503375" anchor="b" anchorCtr="0"/>
          <a:lstStyle>
            <a:lvl1pPr marL="555941" marR="0" lvl="0" indent="-277971" algn="l" rtl="0">
              <a:spcBef>
                <a:spcPts val="6445"/>
              </a:spcBef>
              <a:spcAft>
                <a:spcPts val="0"/>
              </a:spcAft>
              <a:buClr>
                <a:schemeClr val="dk1"/>
              </a:buClr>
              <a:buSzPts val="26500"/>
              <a:buFont typeface="Arial"/>
              <a:buNone/>
              <a:defRPr sz="32223" b="1" i="0" u="none" strike="noStrike" cap="none">
                <a:solidFill>
                  <a:schemeClr val="dk1"/>
                </a:solidFill>
                <a:latin typeface="Calibri"/>
                <a:ea typeface="Calibri"/>
                <a:cs typeface="Calibri"/>
                <a:sym typeface="Calibri"/>
              </a:defRPr>
            </a:lvl1pPr>
            <a:lvl2pPr marL="1111884" marR="0" lvl="1" indent="-277971" algn="l" rtl="0">
              <a:spcBef>
                <a:spcPts val="5398"/>
              </a:spcBef>
              <a:spcAft>
                <a:spcPts val="0"/>
              </a:spcAft>
              <a:buClr>
                <a:schemeClr val="dk1"/>
              </a:buClr>
              <a:buSzPts val="22200"/>
              <a:buFont typeface="Arial"/>
              <a:buNone/>
              <a:defRPr sz="26995" b="1" i="0" u="none" strike="noStrike" cap="none">
                <a:solidFill>
                  <a:schemeClr val="dk1"/>
                </a:solidFill>
                <a:latin typeface="Calibri"/>
                <a:ea typeface="Calibri"/>
                <a:cs typeface="Calibri"/>
                <a:sym typeface="Calibri"/>
              </a:defRPr>
            </a:lvl2pPr>
            <a:lvl3pPr marL="1667824" marR="0" lvl="2" indent="-277971" algn="l" rtl="0">
              <a:spcBef>
                <a:spcPts val="4816"/>
              </a:spcBef>
              <a:spcAft>
                <a:spcPts val="0"/>
              </a:spcAft>
              <a:buClr>
                <a:schemeClr val="dk1"/>
              </a:buClr>
              <a:buSzPts val="19800"/>
              <a:buFont typeface="Arial"/>
              <a:buNone/>
              <a:defRPr sz="24076" b="1" i="0" u="none" strike="noStrike" cap="none">
                <a:solidFill>
                  <a:schemeClr val="dk1"/>
                </a:solidFill>
                <a:latin typeface="Calibri"/>
                <a:ea typeface="Calibri"/>
                <a:cs typeface="Calibri"/>
                <a:sym typeface="Calibri"/>
              </a:defRPr>
            </a:lvl3pPr>
            <a:lvl4pPr marL="2223766" marR="0" lvl="3" indent="-277971" algn="l" rtl="0">
              <a:spcBef>
                <a:spcPts val="4280"/>
              </a:spcBef>
              <a:spcAft>
                <a:spcPts val="0"/>
              </a:spcAft>
              <a:buClr>
                <a:schemeClr val="dk1"/>
              </a:buClr>
              <a:buSzPts val="17600"/>
              <a:buFont typeface="Arial"/>
              <a:buNone/>
              <a:defRPr sz="21400" b="1" i="0" u="none" strike="noStrike" cap="none">
                <a:solidFill>
                  <a:schemeClr val="dk1"/>
                </a:solidFill>
                <a:latin typeface="Calibri"/>
                <a:ea typeface="Calibri"/>
                <a:cs typeface="Calibri"/>
                <a:sym typeface="Calibri"/>
              </a:defRPr>
            </a:lvl4pPr>
            <a:lvl5pPr marL="2779707" marR="0" lvl="4" indent="-277971" algn="l" rtl="0">
              <a:spcBef>
                <a:spcPts val="4280"/>
              </a:spcBef>
              <a:spcAft>
                <a:spcPts val="0"/>
              </a:spcAft>
              <a:buClr>
                <a:schemeClr val="dk1"/>
              </a:buClr>
              <a:buSzPts val="17600"/>
              <a:buFont typeface="Arial"/>
              <a:buNone/>
              <a:defRPr sz="21400" b="1" i="0" u="none" strike="noStrike" cap="none">
                <a:solidFill>
                  <a:schemeClr val="dk1"/>
                </a:solidFill>
                <a:latin typeface="Calibri"/>
                <a:ea typeface="Calibri"/>
                <a:cs typeface="Calibri"/>
                <a:sym typeface="Calibri"/>
              </a:defRPr>
            </a:lvl5pPr>
            <a:lvl6pPr marL="3335649" marR="0" lvl="5" indent="-277971" algn="l" rtl="0">
              <a:spcBef>
                <a:spcPts val="4280"/>
              </a:spcBef>
              <a:spcAft>
                <a:spcPts val="0"/>
              </a:spcAft>
              <a:buClr>
                <a:schemeClr val="dk1"/>
              </a:buClr>
              <a:buSzPts val="17600"/>
              <a:buFont typeface="Arial"/>
              <a:buNone/>
              <a:defRPr sz="21400" b="1" i="0" u="none" strike="noStrike" cap="none">
                <a:solidFill>
                  <a:schemeClr val="dk1"/>
                </a:solidFill>
                <a:latin typeface="Calibri"/>
                <a:ea typeface="Calibri"/>
                <a:cs typeface="Calibri"/>
                <a:sym typeface="Calibri"/>
              </a:defRPr>
            </a:lvl6pPr>
            <a:lvl7pPr marL="3891590" marR="0" lvl="6" indent="-277971" algn="l" rtl="0">
              <a:spcBef>
                <a:spcPts val="4280"/>
              </a:spcBef>
              <a:spcAft>
                <a:spcPts val="0"/>
              </a:spcAft>
              <a:buClr>
                <a:schemeClr val="dk1"/>
              </a:buClr>
              <a:buSzPts val="17600"/>
              <a:buFont typeface="Arial"/>
              <a:buNone/>
              <a:defRPr sz="21400" b="1" i="0" u="none" strike="noStrike" cap="none">
                <a:solidFill>
                  <a:schemeClr val="dk1"/>
                </a:solidFill>
                <a:latin typeface="Calibri"/>
                <a:ea typeface="Calibri"/>
                <a:cs typeface="Calibri"/>
                <a:sym typeface="Calibri"/>
              </a:defRPr>
            </a:lvl7pPr>
            <a:lvl8pPr marL="4447531" marR="0" lvl="7" indent="-277971" algn="l" rtl="0">
              <a:spcBef>
                <a:spcPts val="4280"/>
              </a:spcBef>
              <a:spcAft>
                <a:spcPts val="0"/>
              </a:spcAft>
              <a:buClr>
                <a:schemeClr val="dk1"/>
              </a:buClr>
              <a:buSzPts val="17600"/>
              <a:buFont typeface="Arial"/>
              <a:buNone/>
              <a:defRPr sz="21400" b="1" i="0" u="none" strike="noStrike" cap="none">
                <a:solidFill>
                  <a:schemeClr val="dk1"/>
                </a:solidFill>
                <a:latin typeface="Calibri"/>
                <a:ea typeface="Calibri"/>
                <a:cs typeface="Calibri"/>
                <a:sym typeface="Calibri"/>
              </a:defRPr>
            </a:lvl8pPr>
            <a:lvl9pPr marL="5003474" marR="0" lvl="8" indent="-277971" algn="l" rtl="0">
              <a:spcBef>
                <a:spcPts val="4280"/>
              </a:spcBef>
              <a:spcAft>
                <a:spcPts val="0"/>
              </a:spcAft>
              <a:buClr>
                <a:schemeClr val="dk1"/>
              </a:buClr>
              <a:buSzPts val="17600"/>
              <a:buFont typeface="Arial"/>
              <a:buNone/>
              <a:defRPr sz="21400" b="1"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body" idx="4"/>
          </p:nvPr>
        </p:nvSpPr>
        <p:spPr>
          <a:xfrm>
            <a:off x="15544713" y="12558403"/>
            <a:ext cx="13525913" cy="22815941"/>
          </a:xfrm>
          <a:prstGeom prst="rect">
            <a:avLst/>
          </a:prstGeom>
          <a:noFill/>
          <a:ln>
            <a:noFill/>
          </a:ln>
        </p:spPr>
        <p:txBody>
          <a:bodyPr spcFirstLastPara="1" wrap="square" lIns="1006775" tIns="503375" rIns="1006775" bIns="503375" anchor="t" anchorCtr="0"/>
          <a:lstStyle>
            <a:lvl1pPr marL="555941" marR="0" lvl="0" indent="-2324145" algn="l" rtl="0">
              <a:spcBef>
                <a:spcPts val="6445"/>
              </a:spcBef>
              <a:spcAft>
                <a:spcPts val="0"/>
              </a:spcAft>
              <a:buClr>
                <a:schemeClr val="dk1"/>
              </a:buClr>
              <a:buSzPts val="26500"/>
              <a:buFont typeface="Arial"/>
              <a:buChar char="•"/>
              <a:defRPr sz="32223" b="0" i="0" u="none" strike="noStrike" cap="none">
                <a:solidFill>
                  <a:schemeClr val="dk1"/>
                </a:solidFill>
                <a:latin typeface="Calibri"/>
                <a:ea typeface="Calibri"/>
                <a:cs typeface="Calibri"/>
                <a:sym typeface="Calibri"/>
              </a:defRPr>
            </a:lvl1pPr>
            <a:lvl2pPr marL="1111884" marR="0" lvl="1" indent="-1992123" algn="l" rtl="0">
              <a:spcBef>
                <a:spcPts val="5398"/>
              </a:spcBef>
              <a:spcAft>
                <a:spcPts val="0"/>
              </a:spcAft>
              <a:buClr>
                <a:schemeClr val="dk1"/>
              </a:buClr>
              <a:buSzPts val="22200"/>
              <a:buFont typeface="Arial"/>
              <a:buChar char="–"/>
              <a:defRPr sz="26995" b="0" i="0" u="none" strike="noStrike" cap="none">
                <a:solidFill>
                  <a:schemeClr val="dk1"/>
                </a:solidFill>
                <a:latin typeface="Calibri"/>
                <a:ea typeface="Calibri"/>
                <a:cs typeface="Calibri"/>
                <a:sym typeface="Calibri"/>
              </a:defRPr>
            </a:lvl2pPr>
            <a:lvl3pPr marL="1667824" marR="0" lvl="2" indent="-1806810" algn="l" rtl="0">
              <a:spcBef>
                <a:spcPts val="4816"/>
              </a:spcBef>
              <a:spcAft>
                <a:spcPts val="0"/>
              </a:spcAft>
              <a:buClr>
                <a:schemeClr val="dk1"/>
              </a:buClr>
              <a:buSzPts val="19800"/>
              <a:buFont typeface="Arial"/>
              <a:buChar char="•"/>
              <a:defRPr sz="24076" b="0" i="0" u="none" strike="noStrike" cap="none">
                <a:solidFill>
                  <a:schemeClr val="dk1"/>
                </a:solidFill>
                <a:latin typeface="Calibri"/>
                <a:ea typeface="Calibri"/>
                <a:cs typeface="Calibri"/>
                <a:sym typeface="Calibri"/>
              </a:defRPr>
            </a:lvl3pPr>
            <a:lvl4pPr marL="2223766" marR="0" lvl="3" indent="-1636938" algn="l" rtl="0">
              <a:spcBef>
                <a:spcPts val="4280"/>
              </a:spcBef>
              <a:spcAft>
                <a:spcPts val="0"/>
              </a:spcAft>
              <a:buClr>
                <a:schemeClr val="dk1"/>
              </a:buClr>
              <a:buSzPts val="17600"/>
              <a:buFont typeface="Arial"/>
              <a:buChar char="–"/>
              <a:defRPr sz="21400" b="0" i="0" u="none" strike="noStrike" cap="none">
                <a:solidFill>
                  <a:schemeClr val="dk1"/>
                </a:solidFill>
                <a:latin typeface="Calibri"/>
                <a:ea typeface="Calibri"/>
                <a:cs typeface="Calibri"/>
                <a:sym typeface="Calibri"/>
              </a:defRPr>
            </a:lvl4pPr>
            <a:lvl5pPr marL="2779707" marR="0" lvl="4" indent="-1636938" algn="l" rtl="0">
              <a:spcBef>
                <a:spcPts val="4280"/>
              </a:spcBef>
              <a:spcAft>
                <a:spcPts val="0"/>
              </a:spcAft>
              <a:buClr>
                <a:schemeClr val="dk1"/>
              </a:buClr>
              <a:buSzPts val="17600"/>
              <a:buFont typeface="Arial"/>
              <a:buChar char="»"/>
              <a:defRPr sz="21400" b="0" i="0" u="none" strike="noStrike" cap="none">
                <a:solidFill>
                  <a:schemeClr val="dk1"/>
                </a:solidFill>
                <a:latin typeface="Calibri"/>
                <a:ea typeface="Calibri"/>
                <a:cs typeface="Calibri"/>
                <a:sym typeface="Calibri"/>
              </a:defRPr>
            </a:lvl5pPr>
            <a:lvl6pPr marL="3335649" marR="0" lvl="5" indent="-1636938" algn="l" rtl="0">
              <a:spcBef>
                <a:spcPts val="4280"/>
              </a:spcBef>
              <a:spcAft>
                <a:spcPts val="0"/>
              </a:spcAft>
              <a:buClr>
                <a:schemeClr val="dk1"/>
              </a:buClr>
              <a:buSzPts val="17600"/>
              <a:buFont typeface="Arial"/>
              <a:buChar char="•"/>
              <a:defRPr sz="21400" b="0" i="0" u="none" strike="noStrike" cap="none">
                <a:solidFill>
                  <a:schemeClr val="dk1"/>
                </a:solidFill>
                <a:latin typeface="Calibri"/>
                <a:ea typeface="Calibri"/>
                <a:cs typeface="Calibri"/>
                <a:sym typeface="Calibri"/>
              </a:defRPr>
            </a:lvl6pPr>
            <a:lvl7pPr marL="3891590" marR="0" lvl="6" indent="-1636938" algn="l" rtl="0">
              <a:spcBef>
                <a:spcPts val="4280"/>
              </a:spcBef>
              <a:spcAft>
                <a:spcPts val="0"/>
              </a:spcAft>
              <a:buClr>
                <a:schemeClr val="dk1"/>
              </a:buClr>
              <a:buSzPts val="17600"/>
              <a:buFont typeface="Arial"/>
              <a:buChar char="•"/>
              <a:defRPr sz="21400" b="0" i="0" u="none" strike="noStrike" cap="none">
                <a:solidFill>
                  <a:schemeClr val="dk1"/>
                </a:solidFill>
                <a:latin typeface="Calibri"/>
                <a:ea typeface="Calibri"/>
                <a:cs typeface="Calibri"/>
                <a:sym typeface="Calibri"/>
              </a:defRPr>
            </a:lvl7pPr>
            <a:lvl8pPr marL="4447531" marR="0" lvl="7" indent="-1636938" algn="l" rtl="0">
              <a:spcBef>
                <a:spcPts val="4280"/>
              </a:spcBef>
              <a:spcAft>
                <a:spcPts val="0"/>
              </a:spcAft>
              <a:buClr>
                <a:schemeClr val="dk1"/>
              </a:buClr>
              <a:buSzPts val="17600"/>
              <a:buFont typeface="Arial"/>
              <a:buChar char="•"/>
              <a:defRPr sz="21400" b="0" i="0" u="none" strike="noStrike" cap="none">
                <a:solidFill>
                  <a:schemeClr val="dk1"/>
                </a:solidFill>
                <a:latin typeface="Calibri"/>
                <a:ea typeface="Calibri"/>
                <a:cs typeface="Calibri"/>
                <a:sym typeface="Calibri"/>
              </a:defRPr>
            </a:lvl8pPr>
            <a:lvl9pPr marL="5003474" marR="0" lvl="8" indent="-1636938" algn="l" rtl="0">
              <a:spcBef>
                <a:spcPts val="4280"/>
              </a:spcBef>
              <a:spcAft>
                <a:spcPts val="0"/>
              </a:spcAft>
              <a:buClr>
                <a:schemeClr val="dk1"/>
              </a:buClr>
              <a:buSzPts val="17600"/>
              <a:buFont typeface="Arial"/>
              <a:buChar char="•"/>
              <a:defRPr sz="21400" b="0" i="0" u="none" strike="noStrike" cap="none">
                <a:solidFill>
                  <a:schemeClr val="dk1"/>
                </a:solidFill>
                <a:latin typeface="Calibri"/>
                <a:ea typeface="Calibri"/>
                <a:cs typeface="Calibri"/>
                <a:sym typeface="Calibri"/>
              </a:defRPr>
            </a:lvl9pPr>
          </a:lstStyle>
          <a:p>
            <a:endParaRPr/>
          </a:p>
        </p:txBody>
      </p:sp>
      <p:sp>
        <p:nvSpPr>
          <p:cNvPr id="46" name="Google Shape;46;p6"/>
          <p:cNvSpPr txBox="1">
            <a:spLocks noGrp="1"/>
          </p:cNvSpPr>
          <p:nvPr>
            <p:ph type="dt" idx="10"/>
          </p:nvPr>
        </p:nvSpPr>
        <p:spPr>
          <a:xfrm>
            <a:off x="1530033" y="36703516"/>
            <a:ext cx="7140152" cy="2108341"/>
          </a:xfrm>
          <a:prstGeom prst="rect">
            <a:avLst/>
          </a:prstGeom>
          <a:noFill/>
          <a:ln>
            <a:noFill/>
          </a:ln>
        </p:spPr>
        <p:txBody>
          <a:bodyPr spcFirstLastPara="1" wrap="square" lIns="1006775" tIns="503375" rIns="1006775" bIns="503375" anchor="ctr" anchorCtr="0"/>
          <a:lstStyle>
            <a:lvl1pPr marR="0" lvl="0" algn="l" rtl="0">
              <a:spcBef>
                <a:spcPts val="0"/>
              </a:spcBef>
              <a:spcAft>
                <a:spcPts val="0"/>
              </a:spcAft>
              <a:buSzPts val="1400"/>
              <a:buNone/>
              <a:defRPr sz="16172"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9pPr>
          </a:lstStyle>
          <a:p>
            <a:endParaRPr/>
          </a:p>
        </p:txBody>
      </p:sp>
      <p:sp>
        <p:nvSpPr>
          <p:cNvPr id="47" name="Google Shape;47;p6"/>
          <p:cNvSpPr txBox="1">
            <a:spLocks noGrp="1"/>
          </p:cNvSpPr>
          <p:nvPr>
            <p:ph type="ftr" idx="11"/>
          </p:nvPr>
        </p:nvSpPr>
        <p:spPr>
          <a:xfrm>
            <a:off x="10455225" y="36703516"/>
            <a:ext cx="9690205" cy="2108341"/>
          </a:xfrm>
          <a:prstGeom prst="rect">
            <a:avLst/>
          </a:prstGeom>
          <a:noFill/>
          <a:ln>
            <a:noFill/>
          </a:ln>
        </p:spPr>
        <p:txBody>
          <a:bodyPr spcFirstLastPara="1" wrap="square" lIns="1006775" tIns="503375" rIns="1006775" bIns="503375" anchor="ctr" anchorCtr="0"/>
          <a:lstStyle>
            <a:lvl1pPr marR="0" lvl="0" algn="ctr" rtl="0">
              <a:spcBef>
                <a:spcPts val="0"/>
              </a:spcBef>
              <a:spcAft>
                <a:spcPts val="0"/>
              </a:spcAft>
              <a:buSzPts val="1400"/>
              <a:buNone/>
              <a:defRPr sz="16172"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9pPr>
          </a:lstStyle>
          <a:p>
            <a:endParaRPr/>
          </a:p>
        </p:txBody>
      </p:sp>
      <p:sp>
        <p:nvSpPr>
          <p:cNvPr id="48" name="Google Shape;48;p6"/>
          <p:cNvSpPr txBox="1">
            <a:spLocks noGrp="1"/>
          </p:cNvSpPr>
          <p:nvPr>
            <p:ph type="sldNum" idx="12"/>
          </p:nvPr>
        </p:nvSpPr>
        <p:spPr>
          <a:xfrm>
            <a:off x="21930465" y="36703516"/>
            <a:ext cx="7140152" cy="2108341"/>
          </a:xfrm>
          <a:prstGeom prst="rect">
            <a:avLst/>
          </a:prstGeom>
          <a:noFill/>
          <a:ln>
            <a:noFill/>
          </a:ln>
        </p:spPr>
        <p:txBody>
          <a:bodyPr spcFirstLastPara="1" wrap="square" lIns="1006775" tIns="503375" rIns="1006775" bIns="503375" anchor="ctr" anchorCtr="0">
            <a:noAutofit/>
          </a:bodyPr>
          <a:lstStyle>
            <a:lvl1pPr marL="0" marR="0" lvl="0" indent="0" algn="r" rtl="0">
              <a:spcBef>
                <a:spcPts val="0"/>
              </a:spcBef>
              <a:buNone/>
              <a:defRPr sz="16172" b="0" i="0" u="none" strike="noStrike" cap="none">
                <a:solidFill>
                  <a:srgbClr val="888888"/>
                </a:solidFill>
                <a:latin typeface="Calibri"/>
                <a:ea typeface="Calibri"/>
                <a:cs typeface="Calibri"/>
                <a:sym typeface="Calibri"/>
              </a:defRPr>
            </a:lvl1pPr>
            <a:lvl2pPr marL="0" marR="0" lvl="1" indent="0" algn="r" rtl="0">
              <a:spcBef>
                <a:spcPts val="0"/>
              </a:spcBef>
              <a:buNone/>
              <a:defRPr sz="16172" b="0" i="0" u="none" strike="noStrike" cap="none">
                <a:solidFill>
                  <a:srgbClr val="888888"/>
                </a:solidFill>
                <a:latin typeface="Calibri"/>
                <a:ea typeface="Calibri"/>
                <a:cs typeface="Calibri"/>
                <a:sym typeface="Calibri"/>
              </a:defRPr>
            </a:lvl2pPr>
            <a:lvl3pPr marL="0" marR="0" lvl="2" indent="0" algn="r" rtl="0">
              <a:spcBef>
                <a:spcPts val="0"/>
              </a:spcBef>
              <a:buNone/>
              <a:defRPr sz="16172" b="0" i="0" u="none" strike="noStrike" cap="none">
                <a:solidFill>
                  <a:srgbClr val="888888"/>
                </a:solidFill>
                <a:latin typeface="Calibri"/>
                <a:ea typeface="Calibri"/>
                <a:cs typeface="Calibri"/>
                <a:sym typeface="Calibri"/>
              </a:defRPr>
            </a:lvl3pPr>
            <a:lvl4pPr marL="0" marR="0" lvl="3" indent="0" algn="r" rtl="0">
              <a:spcBef>
                <a:spcPts val="0"/>
              </a:spcBef>
              <a:buNone/>
              <a:defRPr sz="16172" b="0" i="0" u="none" strike="noStrike" cap="none">
                <a:solidFill>
                  <a:srgbClr val="888888"/>
                </a:solidFill>
                <a:latin typeface="Calibri"/>
                <a:ea typeface="Calibri"/>
                <a:cs typeface="Calibri"/>
                <a:sym typeface="Calibri"/>
              </a:defRPr>
            </a:lvl4pPr>
            <a:lvl5pPr marL="0" marR="0" lvl="4" indent="0" algn="r" rtl="0">
              <a:spcBef>
                <a:spcPts val="0"/>
              </a:spcBef>
              <a:buNone/>
              <a:defRPr sz="16172" b="0" i="0" u="none" strike="noStrike" cap="none">
                <a:solidFill>
                  <a:srgbClr val="888888"/>
                </a:solidFill>
                <a:latin typeface="Calibri"/>
                <a:ea typeface="Calibri"/>
                <a:cs typeface="Calibri"/>
                <a:sym typeface="Calibri"/>
              </a:defRPr>
            </a:lvl5pPr>
            <a:lvl6pPr marL="0" marR="0" lvl="5" indent="0" algn="r" rtl="0">
              <a:spcBef>
                <a:spcPts val="0"/>
              </a:spcBef>
              <a:buNone/>
              <a:defRPr sz="16172" b="0" i="0" u="none" strike="noStrike" cap="none">
                <a:solidFill>
                  <a:srgbClr val="888888"/>
                </a:solidFill>
                <a:latin typeface="Calibri"/>
                <a:ea typeface="Calibri"/>
                <a:cs typeface="Calibri"/>
                <a:sym typeface="Calibri"/>
              </a:defRPr>
            </a:lvl6pPr>
            <a:lvl7pPr marL="0" marR="0" lvl="6" indent="0" algn="r" rtl="0">
              <a:spcBef>
                <a:spcPts val="0"/>
              </a:spcBef>
              <a:buNone/>
              <a:defRPr sz="16172" b="0" i="0" u="none" strike="noStrike" cap="none">
                <a:solidFill>
                  <a:srgbClr val="888888"/>
                </a:solidFill>
                <a:latin typeface="Calibri"/>
                <a:ea typeface="Calibri"/>
                <a:cs typeface="Calibri"/>
                <a:sym typeface="Calibri"/>
              </a:defRPr>
            </a:lvl7pPr>
            <a:lvl8pPr marL="0" marR="0" lvl="7" indent="0" algn="r" rtl="0">
              <a:spcBef>
                <a:spcPts val="0"/>
              </a:spcBef>
              <a:buNone/>
              <a:defRPr sz="16172" b="0" i="0" u="none" strike="noStrike" cap="none">
                <a:solidFill>
                  <a:srgbClr val="888888"/>
                </a:solidFill>
                <a:latin typeface="Calibri"/>
                <a:ea typeface="Calibri"/>
                <a:cs typeface="Calibri"/>
                <a:sym typeface="Calibri"/>
              </a:defRPr>
            </a:lvl8pPr>
            <a:lvl9pPr marL="0" marR="0" lvl="8" indent="0" algn="r" rtl="0">
              <a:spcBef>
                <a:spcPts val="0"/>
              </a:spcBef>
              <a:buNone/>
              <a:defRPr sz="16172" b="0" i="0" u="none" strike="noStrike" cap="none">
                <a:solidFill>
                  <a:srgbClr val="888888"/>
                </a:solidFill>
                <a:latin typeface="Calibri"/>
                <a:ea typeface="Calibri"/>
                <a:cs typeface="Calibri"/>
                <a:sym typeface="Calibri"/>
              </a:defRPr>
            </a:lvl9pPr>
          </a:lstStyle>
          <a:p>
            <a:fld id="{00000000-1234-1234-1234-123412341234}" type="slidenum">
              <a:rPr lang="en-US" altLang="zh-TW" smtClean="0"/>
              <a:pPr/>
              <a:t>‹#›</a:t>
            </a:fld>
            <a:endParaRPr lang="zh-TW"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只有標題" type="titleOnly">
  <p:cSld name="TITLE_ONLY">
    <p:spTree>
      <p:nvGrpSpPr>
        <p:cNvPr id="1" name="Shape 49"/>
        <p:cNvGrpSpPr/>
        <p:nvPr/>
      </p:nvGrpSpPr>
      <p:grpSpPr>
        <a:xfrm>
          <a:off x="0" y="0"/>
          <a:ext cx="0" cy="0"/>
          <a:chOff x="0" y="0"/>
          <a:chExt cx="0" cy="0"/>
        </a:xfrm>
      </p:grpSpPr>
      <p:sp>
        <p:nvSpPr>
          <p:cNvPr id="50" name="Google Shape;50;p7"/>
          <p:cNvSpPr txBox="1">
            <a:spLocks noGrp="1"/>
          </p:cNvSpPr>
          <p:nvPr>
            <p:ph type="title"/>
          </p:nvPr>
        </p:nvSpPr>
        <p:spPr>
          <a:xfrm>
            <a:off x="1530034" y="1585848"/>
            <a:ext cx="27540586" cy="6600032"/>
          </a:xfrm>
          <a:prstGeom prst="rect">
            <a:avLst/>
          </a:prstGeom>
          <a:noFill/>
          <a:ln>
            <a:noFill/>
          </a:ln>
        </p:spPr>
        <p:txBody>
          <a:bodyPr spcFirstLastPara="1" wrap="square" lIns="1006775" tIns="503375" rIns="1006775" bIns="503375" anchor="ctr" anchorCtr="0"/>
          <a:lstStyle>
            <a:lvl1pPr marR="0" lvl="0" algn="ctr" rtl="0">
              <a:spcBef>
                <a:spcPts val="0"/>
              </a:spcBef>
              <a:spcAft>
                <a:spcPts val="0"/>
              </a:spcAft>
              <a:buClr>
                <a:schemeClr val="dk1"/>
              </a:buClr>
              <a:buSzPts val="48700"/>
              <a:buFont typeface="Calibri"/>
              <a:buNone/>
              <a:defRPr sz="59217"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2188"/>
            </a:lvl2pPr>
            <a:lvl3pPr lvl="2">
              <a:spcBef>
                <a:spcPts val="0"/>
              </a:spcBef>
              <a:spcAft>
                <a:spcPts val="0"/>
              </a:spcAft>
              <a:buSzPts val="1400"/>
              <a:buNone/>
              <a:defRPr sz="2188"/>
            </a:lvl3pPr>
            <a:lvl4pPr lvl="3">
              <a:spcBef>
                <a:spcPts val="0"/>
              </a:spcBef>
              <a:spcAft>
                <a:spcPts val="0"/>
              </a:spcAft>
              <a:buSzPts val="1400"/>
              <a:buNone/>
              <a:defRPr sz="2188"/>
            </a:lvl4pPr>
            <a:lvl5pPr lvl="4">
              <a:spcBef>
                <a:spcPts val="0"/>
              </a:spcBef>
              <a:spcAft>
                <a:spcPts val="0"/>
              </a:spcAft>
              <a:buSzPts val="1400"/>
              <a:buNone/>
              <a:defRPr sz="2188"/>
            </a:lvl5pPr>
            <a:lvl6pPr lvl="5">
              <a:spcBef>
                <a:spcPts val="0"/>
              </a:spcBef>
              <a:spcAft>
                <a:spcPts val="0"/>
              </a:spcAft>
              <a:buSzPts val="1400"/>
              <a:buNone/>
              <a:defRPr sz="2188"/>
            </a:lvl6pPr>
            <a:lvl7pPr lvl="6">
              <a:spcBef>
                <a:spcPts val="0"/>
              </a:spcBef>
              <a:spcAft>
                <a:spcPts val="0"/>
              </a:spcAft>
              <a:buSzPts val="1400"/>
              <a:buNone/>
              <a:defRPr sz="2188"/>
            </a:lvl7pPr>
            <a:lvl8pPr lvl="7">
              <a:spcBef>
                <a:spcPts val="0"/>
              </a:spcBef>
              <a:spcAft>
                <a:spcPts val="0"/>
              </a:spcAft>
              <a:buSzPts val="1400"/>
              <a:buNone/>
              <a:defRPr sz="2188"/>
            </a:lvl8pPr>
            <a:lvl9pPr lvl="8">
              <a:spcBef>
                <a:spcPts val="0"/>
              </a:spcBef>
              <a:spcAft>
                <a:spcPts val="0"/>
              </a:spcAft>
              <a:buSzPts val="1400"/>
              <a:buNone/>
              <a:defRPr sz="2188"/>
            </a:lvl9pPr>
          </a:lstStyle>
          <a:p>
            <a:endParaRPr/>
          </a:p>
        </p:txBody>
      </p:sp>
      <p:sp>
        <p:nvSpPr>
          <p:cNvPr id="51" name="Google Shape;51;p7"/>
          <p:cNvSpPr txBox="1">
            <a:spLocks noGrp="1"/>
          </p:cNvSpPr>
          <p:nvPr>
            <p:ph type="dt" idx="10"/>
          </p:nvPr>
        </p:nvSpPr>
        <p:spPr>
          <a:xfrm>
            <a:off x="1530033" y="36703516"/>
            <a:ext cx="7140152" cy="2108341"/>
          </a:xfrm>
          <a:prstGeom prst="rect">
            <a:avLst/>
          </a:prstGeom>
          <a:noFill/>
          <a:ln>
            <a:noFill/>
          </a:ln>
        </p:spPr>
        <p:txBody>
          <a:bodyPr spcFirstLastPara="1" wrap="square" lIns="1006775" tIns="503375" rIns="1006775" bIns="503375" anchor="ctr" anchorCtr="0"/>
          <a:lstStyle>
            <a:lvl1pPr marR="0" lvl="0" algn="l" rtl="0">
              <a:spcBef>
                <a:spcPts val="0"/>
              </a:spcBef>
              <a:spcAft>
                <a:spcPts val="0"/>
              </a:spcAft>
              <a:buSzPts val="1400"/>
              <a:buNone/>
              <a:defRPr sz="16172"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ftr" idx="11"/>
          </p:nvPr>
        </p:nvSpPr>
        <p:spPr>
          <a:xfrm>
            <a:off x="10455225" y="36703516"/>
            <a:ext cx="9690205" cy="2108341"/>
          </a:xfrm>
          <a:prstGeom prst="rect">
            <a:avLst/>
          </a:prstGeom>
          <a:noFill/>
          <a:ln>
            <a:noFill/>
          </a:ln>
        </p:spPr>
        <p:txBody>
          <a:bodyPr spcFirstLastPara="1" wrap="square" lIns="1006775" tIns="503375" rIns="1006775" bIns="503375" anchor="ctr" anchorCtr="0"/>
          <a:lstStyle>
            <a:lvl1pPr marR="0" lvl="0" algn="ctr" rtl="0">
              <a:spcBef>
                <a:spcPts val="0"/>
              </a:spcBef>
              <a:spcAft>
                <a:spcPts val="0"/>
              </a:spcAft>
              <a:buSzPts val="1400"/>
              <a:buNone/>
              <a:defRPr sz="16172"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sldNum" idx="12"/>
          </p:nvPr>
        </p:nvSpPr>
        <p:spPr>
          <a:xfrm>
            <a:off x="21930465" y="36703516"/>
            <a:ext cx="7140152" cy="2108341"/>
          </a:xfrm>
          <a:prstGeom prst="rect">
            <a:avLst/>
          </a:prstGeom>
          <a:noFill/>
          <a:ln>
            <a:noFill/>
          </a:ln>
        </p:spPr>
        <p:txBody>
          <a:bodyPr spcFirstLastPara="1" wrap="square" lIns="1006775" tIns="503375" rIns="1006775" bIns="503375" anchor="ctr" anchorCtr="0">
            <a:noAutofit/>
          </a:bodyPr>
          <a:lstStyle>
            <a:lvl1pPr marL="0" marR="0" lvl="0" indent="0" algn="r" rtl="0">
              <a:spcBef>
                <a:spcPts val="0"/>
              </a:spcBef>
              <a:buNone/>
              <a:defRPr sz="16172" b="0" i="0" u="none" strike="noStrike" cap="none">
                <a:solidFill>
                  <a:srgbClr val="888888"/>
                </a:solidFill>
                <a:latin typeface="Calibri"/>
                <a:ea typeface="Calibri"/>
                <a:cs typeface="Calibri"/>
                <a:sym typeface="Calibri"/>
              </a:defRPr>
            </a:lvl1pPr>
            <a:lvl2pPr marL="0" marR="0" lvl="1" indent="0" algn="r" rtl="0">
              <a:spcBef>
                <a:spcPts val="0"/>
              </a:spcBef>
              <a:buNone/>
              <a:defRPr sz="16172" b="0" i="0" u="none" strike="noStrike" cap="none">
                <a:solidFill>
                  <a:srgbClr val="888888"/>
                </a:solidFill>
                <a:latin typeface="Calibri"/>
                <a:ea typeface="Calibri"/>
                <a:cs typeface="Calibri"/>
                <a:sym typeface="Calibri"/>
              </a:defRPr>
            </a:lvl2pPr>
            <a:lvl3pPr marL="0" marR="0" lvl="2" indent="0" algn="r" rtl="0">
              <a:spcBef>
                <a:spcPts val="0"/>
              </a:spcBef>
              <a:buNone/>
              <a:defRPr sz="16172" b="0" i="0" u="none" strike="noStrike" cap="none">
                <a:solidFill>
                  <a:srgbClr val="888888"/>
                </a:solidFill>
                <a:latin typeface="Calibri"/>
                <a:ea typeface="Calibri"/>
                <a:cs typeface="Calibri"/>
                <a:sym typeface="Calibri"/>
              </a:defRPr>
            </a:lvl3pPr>
            <a:lvl4pPr marL="0" marR="0" lvl="3" indent="0" algn="r" rtl="0">
              <a:spcBef>
                <a:spcPts val="0"/>
              </a:spcBef>
              <a:buNone/>
              <a:defRPr sz="16172" b="0" i="0" u="none" strike="noStrike" cap="none">
                <a:solidFill>
                  <a:srgbClr val="888888"/>
                </a:solidFill>
                <a:latin typeface="Calibri"/>
                <a:ea typeface="Calibri"/>
                <a:cs typeface="Calibri"/>
                <a:sym typeface="Calibri"/>
              </a:defRPr>
            </a:lvl4pPr>
            <a:lvl5pPr marL="0" marR="0" lvl="4" indent="0" algn="r" rtl="0">
              <a:spcBef>
                <a:spcPts val="0"/>
              </a:spcBef>
              <a:buNone/>
              <a:defRPr sz="16172" b="0" i="0" u="none" strike="noStrike" cap="none">
                <a:solidFill>
                  <a:srgbClr val="888888"/>
                </a:solidFill>
                <a:latin typeface="Calibri"/>
                <a:ea typeface="Calibri"/>
                <a:cs typeface="Calibri"/>
                <a:sym typeface="Calibri"/>
              </a:defRPr>
            </a:lvl5pPr>
            <a:lvl6pPr marL="0" marR="0" lvl="5" indent="0" algn="r" rtl="0">
              <a:spcBef>
                <a:spcPts val="0"/>
              </a:spcBef>
              <a:buNone/>
              <a:defRPr sz="16172" b="0" i="0" u="none" strike="noStrike" cap="none">
                <a:solidFill>
                  <a:srgbClr val="888888"/>
                </a:solidFill>
                <a:latin typeface="Calibri"/>
                <a:ea typeface="Calibri"/>
                <a:cs typeface="Calibri"/>
                <a:sym typeface="Calibri"/>
              </a:defRPr>
            </a:lvl6pPr>
            <a:lvl7pPr marL="0" marR="0" lvl="6" indent="0" algn="r" rtl="0">
              <a:spcBef>
                <a:spcPts val="0"/>
              </a:spcBef>
              <a:buNone/>
              <a:defRPr sz="16172" b="0" i="0" u="none" strike="noStrike" cap="none">
                <a:solidFill>
                  <a:srgbClr val="888888"/>
                </a:solidFill>
                <a:latin typeface="Calibri"/>
                <a:ea typeface="Calibri"/>
                <a:cs typeface="Calibri"/>
                <a:sym typeface="Calibri"/>
              </a:defRPr>
            </a:lvl7pPr>
            <a:lvl8pPr marL="0" marR="0" lvl="7" indent="0" algn="r" rtl="0">
              <a:spcBef>
                <a:spcPts val="0"/>
              </a:spcBef>
              <a:buNone/>
              <a:defRPr sz="16172" b="0" i="0" u="none" strike="noStrike" cap="none">
                <a:solidFill>
                  <a:srgbClr val="888888"/>
                </a:solidFill>
                <a:latin typeface="Calibri"/>
                <a:ea typeface="Calibri"/>
                <a:cs typeface="Calibri"/>
                <a:sym typeface="Calibri"/>
              </a:defRPr>
            </a:lvl8pPr>
            <a:lvl9pPr marL="0" marR="0" lvl="8" indent="0" algn="r" rtl="0">
              <a:spcBef>
                <a:spcPts val="0"/>
              </a:spcBef>
              <a:buNone/>
              <a:defRPr sz="16172" b="0" i="0" u="none" strike="noStrike" cap="none">
                <a:solidFill>
                  <a:srgbClr val="888888"/>
                </a:solidFill>
                <a:latin typeface="Calibri"/>
                <a:ea typeface="Calibri"/>
                <a:cs typeface="Calibri"/>
                <a:sym typeface="Calibri"/>
              </a:defRPr>
            </a:lvl9pPr>
          </a:lstStyle>
          <a:p>
            <a:fld id="{00000000-1234-1234-1234-123412341234}" type="slidenum">
              <a:rPr lang="en-US" altLang="zh-TW" smtClean="0"/>
              <a:pPr/>
              <a:t>‹#›</a:t>
            </a:fld>
            <a:endParaRPr lang="zh-TW"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空白" type="blank">
  <p:cSld name="BLANK">
    <p:spTree>
      <p:nvGrpSpPr>
        <p:cNvPr id="1" name="Shape 54"/>
        <p:cNvGrpSpPr/>
        <p:nvPr/>
      </p:nvGrpSpPr>
      <p:grpSpPr>
        <a:xfrm>
          <a:off x="0" y="0"/>
          <a:ext cx="0" cy="0"/>
          <a:chOff x="0" y="0"/>
          <a:chExt cx="0" cy="0"/>
        </a:xfrm>
      </p:grpSpPr>
      <p:sp>
        <p:nvSpPr>
          <p:cNvPr id="55" name="Google Shape;55;p8"/>
          <p:cNvSpPr txBox="1">
            <a:spLocks noGrp="1"/>
          </p:cNvSpPr>
          <p:nvPr>
            <p:ph type="dt" idx="10"/>
          </p:nvPr>
        </p:nvSpPr>
        <p:spPr>
          <a:xfrm>
            <a:off x="1530033" y="36703516"/>
            <a:ext cx="7140152" cy="2108341"/>
          </a:xfrm>
          <a:prstGeom prst="rect">
            <a:avLst/>
          </a:prstGeom>
          <a:noFill/>
          <a:ln>
            <a:noFill/>
          </a:ln>
        </p:spPr>
        <p:txBody>
          <a:bodyPr spcFirstLastPara="1" wrap="square" lIns="1006775" tIns="503375" rIns="1006775" bIns="503375" anchor="ctr" anchorCtr="0"/>
          <a:lstStyle>
            <a:lvl1pPr marR="0" lvl="0" algn="l" rtl="0">
              <a:spcBef>
                <a:spcPts val="0"/>
              </a:spcBef>
              <a:spcAft>
                <a:spcPts val="0"/>
              </a:spcAft>
              <a:buSzPts val="1400"/>
              <a:buNone/>
              <a:defRPr sz="16172"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9pPr>
          </a:lstStyle>
          <a:p>
            <a:endParaRPr/>
          </a:p>
        </p:txBody>
      </p:sp>
      <p:sp>
        <p:nvSpPr>
          <p:cNvPr id="56" name="Google Shape;56;p8"/>
          <p:cNvSpPr txBox="1">
            <a:spLocks noGrp="1"/>
          </p:cNvSpPr>
          <p:nvPr>
            <p:ph type="ftr" idx="11"/>
          </p:nvPr>
        </p:nvSpPr>
        <p:spPr>
          <a:xfrm>
            <a:off x="10455225" y="36703516"/>
            <a:ext cx="9690205" cy="2108341"/>
          </a:xfrm>
          <a:prstGeom prst="rect">
            <a:avLst/>
          </a:prstGeom>
          <a:noFill/>
          <a:ln>
            <a:noFill/>
          </a:ln>
        </p:spPr>
        <p:txBody>
          <a:bodyPr spcFirstLastPara="1" wrap="square" lIns="1006775" tIns="503375" rIns="1006775" bIns="503375" anchor="ctr" anchorCtr="0"/>
          <a:lstStyle>
            <a:lvl1pPr marR="0" lvl="0" algn="ctr" rtl="0">
              <a:spcBef>
                <a:spcPts val="0"/>
              </a:spcBef>
              <a:spcAft>
                <a:spcPts val="0"/>
              </a:spcAft>
              <a:buSzPts val="1400"/>
              <a:buNone/>
              <a:defRPr sz="16172"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9pPr>
          </a:lstStyle>
          <a:p>
            <a:endParaRPr/>
          </a:p>
        </p:txBody>
      </p:sp>
      <p:sp>
        <p:nvSpPr>
          <p:cNvPr id="57" name="Google Shape;57;p8"/>
          <p:cNvSpPr txBox="1">
            <a:spLocks noGrp="1"/>
          </p:cNvSpPr>
          <p:nvPr>
            <p:ph type="sldNum" idx="12"/>
          </p:nvPr>
        </p:nvSpPr>
        <p:spPr>
          <a:xfrm>
            <a:off x="21930465" y="36703516"/>
            <a:ext cx="7140152" cy="2108341"/>
          </a:xfrm>
          <a:prstGeom prst="rect">
            <a:avLst/>
          </a:prstGeom>
          <a:noFill/>
          <a:ln>
            <a:noFill/>
          </a:ln>
        </p:spPr>
        <p:txBody>
          <a:bodyPr spcFirstLastPara="1" wrap="square" lIns="1006775" tIns="503375" rIns="1006775" bIns="503375" anchor="ctr" anchorCtr="0">
            <a:noAutofit/>
          </a:bodyPr>
          <a:lstStyle>
            <a:lvl1pPr marL="0" marR="0" lvl="0" indent="0" algn="r" rtl="0">
              <a:spcBef>
                <a:spcPts val="0"/>
              </a:spcBef>
              <a:buNone/>
              <a:defRPr sz="16172" b="0" i="0" u="none" strike="noStrike" cap="none">
                <a:solidFill>
                  <a:srgbClr val="888888"/>
                </a:solidFill>
                <a:latin typeface="Calibri"/>
                <a:ea typeface="Calibri"/>
                <a:cs typeface="Calibri"/>
                <a:sym typeface="Calibri"/>
              </a:defRPr>
            </a:lvl1pPr>
            <a:lvl2pPr marL="0" marR="0" lvl="1" indent="0" algn="r" rtl="0">
              <a:spcBef>
                <a:spcPts val="0"/>
              </a:spcBef>
              <a:buNone/>
              <a:defRPr sz="16172" b="0" i="0" u="none" strike="noStrike" cap="none">
                <a:solidFill>
                  <a:srgbClr val="888888"/>
                </a:solidFill>
                <a:latin typeface="Calibri"/>
                <a:ea typeface="Calibri"/>
                <a:cs typeface="Calibri"/>
                <a:sym typeface="Calibri"/>
              </a:defRPr>
            </a:lvl2pPr>
            <a:lvl3pPr marL="0" marR="0" lvl="2" indent="0" algn="r" rtl="0">
              <a:spcBef>
                <a:spcPts val="0"/>
              </a:spcBef>
              <a:buNone/>
              <a:defRPr sz="16172" b="0" i="0" u="none" strike="noStrike" cap="none">
                <a:solidFill>
                  <a:srgbClr val="888888"/>
                </a:solidFill>
                <a:latin typeface="Calibri"/>
                <a:ea typeface="Calibri"/>
                <a:cs typeface="Calibri"/>
                <a:sym typeface="Calibri"/>
              </a:defRPr>
            </a:lvl3pPr>
            <a:lvl4pPr marL="0" marR="0" lvl="3" indent="0" algn="r" rtl="0">
              <a:spcBef>
                <a:spcPts val="0"/>
              </a:spcBef>
              <a:buNone/>
              <a:defRPr sz="16172" b="0" i="0" u="none" strike="noStrike" cap="none">
                <a:solidFill>
                  <a:srgbClr val="888888"/>
                </a:solidFill>
                <a:latin typeface="Calibri"/>
                <a:ea typeface="Calibri"/>
                <a:cs typeface="Calibri"/>
                <a:sym typeface="Calibri"/>
              </a:defRPr>
            </a:lvl4pPr>
            <a:lvl5pPr marL="0" marR="0" lvl="4" indent="0" algn="r" rtl="0">
              <a:spcBef>
                <a:spcPts val="0"/>
              </a:spcBef>
              <a:buNone/>
              <a:defRPr sz="16172" b="0" i="0" u="none" strike="noStrike" cap="none">
                <a:solidFill>
                  <a:srgbClr val="888888"/>
                </a:solidFill>
                <a:latin typeface="Calibri"/>
                <a:ea typeface="Calibri"/>
                <a:cs typeface="Calibri"/>
                <a:sym typeface="Calibri"/>
              </a:defRPr>
            </a:lvl5pPr>
            <a:lvl6pPr marL="0" marR="0" lvl="5" indent="0" algn="r" rtl="0">
              <a:spcBef>
                <a:spcPts val="0"/>
              </a:spcBef>
              <a:buNone/>
              <a:defRPr sz="16172" b="0" i="0" u="none" strike="noStrike" cap="none">
                <a:solidFill>
                  <a:srgbClr val="888888"/>
                </a:solidFill>
                <a:latin typeface="Calibri"/>
                <a:ea typeface="Calibri"/>
                <a:cs typeface="Calibri"/>
                <a:sym typeface="Calibri"/>
              </a:defRPr>
            </a:lvl6pPr>
            <a:lvl7pPr marL="0" marR="0" lvl="6" indent="0" algn="r" rtl="0">
              <a:spcBef>
                <a:spcPts val="0"/>
              </a:spcBef>
              <a:buNone/>
              <a:defRPr sz="16172" b="0" i="0" u="none" strike="noStrike" cap="none">
                <a:solidFill>
                  <a:srgbClr val="888888"/>
                </a:solidFill>
                <a:latin typeface="Calibri"/>
                <a:ea typeface="Calibri"/>
                <a:cs typeface="Calibri"/>
                <a:sym typeface="Calibri"/>
              </a:defRPr>
            </a:lvl7pPr>
            <a:lvl8pPr marL="0" marR="0" lvl="7" indent="0" algn="r" rtl="0">
              <a:spcBef>
                <a:spcPts val="0"/>
              </a:spcBef>
              <a:buNone/>
              <a:defRPr sz="16172" b="0" i="0" u="none" strike="noStrike" cap="none">
                <a:solidFill>
                  <a:srgbClr val="888888"/>
                </a:solidFill>
                <a:latin typeface="Calibri"/>
                <a:ea typeface="Calibri"/>
                <a:cs typeface="Calibri"/>
                <a:sym typeface="Calibri"/>
              </a:defRPr>
            </a:lvl8pPr>
            <a:lvl9pPr marL="0" marR="0" lvl="8" indent="0" algn="r" rtl="0">
              <a:spcBef>
                <a:spcPts val="0"/>
              </a:spcBef>
              <a:buNone/>
              <a:defRPr sz="16172" b="0" i="0" u="none" strike="noStrike" cap="none">
                <a:solidFill>
                  <a:srgbClr val="888888"/>
                </a:solidFill>
                <a:latin typeface="Calibri"/>
                <a:ea typeface="Calibri"/>
                <a:cs typeface="Calibri"/>
                <a:sym typeface="Calibri"/>
              </a:defRPr>
            </a:lvl9pPr>
          </a:lstStyle>
          <a:p>
            <a:fld id="{00000000-1234-1234-1234-123412341234}" type="slidenum">
              <a:rPr lang="en-US" altLang="zh-TW" smtClean="0"/>
              <a:pPr/>
              <a:t>‹#›</a:t>
            </a:fld>
            <a:endParaRPr lang="zh-TW"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含標題的內容" type="objTx">
  <p:cSld name="OBJECT_WITH_CAPTION_TEXT">
    <p:spTree>
      <p:nvGrpSpPr>
        <p:cNvPr id="1" name="Shape 58"/>
        <p:cNvGrpSpPr/>
        <p:nvPr/>
      </p:nvGrpSpPr>
      <p:grpSpPr>
        <a:xfrm>
          <a:off x="0" y="0"/>
          <a:ext cx="0" cy="0"/>
          <a:chOff x="0" y="0"/>
          <a:chExt cx="0" cy="0"/>
        </a:xfrm>
      </p:grpSpPr>
      <p:sp>
        <p:nvSpPr>
          <p:cNvPr id="59" name="Google Shape;59;p9"/>
          <p:cNvSpPr txBox="1">
            <a:spLocks noGrp="1"/>
          </p:cNvSpPr>
          <p:nvPr>
            <p:ph type="title"/>
          </p:nvPr>
        </p:nvSpPr>
        <p:spPr>
          <a:xfrm>
            <a:off x="1530039" y="1576677"/>
            <a:ext cx="10067404" cy="6710031"/>
          </a:xfrm>
          <a:prstGeom prst="rect">
            <a:avLst/>
          </a:prstGeom>
          <a:noFill/>
          <a:ln>
            <a:noFill/>
          </a:ln>
        </p:spPr>
        <p:txBody>
          <a:bodyPr spcFirstLastPara="1" wrap="square" lIns="1006775" tIns="503375" rIns="1006775" bIns="503375" anchor="b" anchorCtr="0"/>
          <a:lstStyle>
            <a:lvl1pPr marR="0" lvl="0" algn="l" rtl="0">
              <a:spcBef>
                <a:spcPts val="0"/>
              </a:spcBef>
              <a:spcAft>
                <a:spcPts val="0"/>
              </a:spcAft>
              <a:buClr>
                <a:schemeClr val="dk1"/>
              </a:buClr>
              <a:buSzPts val="22200"/>
              <a:buFont typeface="Calibri"/>
              <a:buNone/>
              <a:defRPr sz="26995" b="1"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2188"/>
            </a:lvl2pPr>
            <a:lvl3pPr lvl="2">
              <a:spcBef>
                <a:spcPts val="0"/>
              </a:spcBef>
              <a:spcAft>
                <a:spcPts val="0"/>
              </a:spcAft>
              <a:buSzPts val="1400"/>
              <a:buNone/>
              <a:defRPr sz="2188"/>
            </a:lvl3pPr>
            <a:lvl4pPr lvl="3">
              <a:spcBef>
                <a:spcPts val="0"/>
              </a:spcBef>
              <a:spcAft>
                <a:spcPts val="0"/>
              </a:spcAft>
              <a:buSzPts val="1400"/>
              <a:buNone/>
              <a:defRPr sz="2188"/>
            </a:lvl4pPr>
            <a:lvl5pPr lvl="4">
              <a:spcBef>
                <a:spcPts val="0"/>
              </a:spcBef>
              <a:spcAft>
                <a:spcPts val="0"/>
              </a:spcAft>
              <a:buSzPts val="1400"/>
              <a:buNone/>
              <a:defRPr sz="2188"/>
            </a:lvl5pPr>
            <a:lvl6pPr lvl="5">
              <a:spcBef>
                <a:spcPts val="0"/>
              </a:spcBef>
              <a:spcAft>
                <a:spcPts val="0"/>
              </a:spcAft>
              <a:buSzPts val="1400"/>
              <a:buNone/>
              <a:defRPr sz="2188"/>
            </a:lvl6pPr>
            <a:lvl7pPr lvl="6">
              <a:spcBef>
                <a:spcPts val="0"/>
              </a:spcBef>
              <a:spcAft>
                <a:spcPts val="0"/>
              </a:spcAft>
              <a:buSzPts val="1400"/>
              <a:buNone/>
              <a:defRPr sz="2188"/>
            </a:lvl7pPr>
            <a:lvl8pPr lvl="7">
              <a:spcBef>
                <a:spcPts val="0"/>
              </a:spcBef>
              <a:spcAft>
                <a:spcPts val="0"/>
              </a:spcAft>
              <a:buSzPts val="1400"/>
              <a:buNone/>
              <a:defRPr sz="2188"/>
            </a:lvl8pPr>
            <a:lvl9pPr lvl="8">
              <a:spcBef>
                <a:spcPts val="0"/>
              </a:spcBef>
              <a:spcAft>
                <a:spcPts val="0"/>
              </a:spcAft>
              <a:buSzPts val="1400"/>
              <a:buNone/>
              <a:defRPr sz="2188"/>
            </a:lvl9pPr>
          </a:lstStyle>
          <a:p>
            <a:endParaRPr/>
          </a:p>
        </p:txBody>
      </p:sp>
      <p:sp>
        <p:nvSpPr>
          <p:cNvPr id="60" name="Google Shape;60;p9"/>
          <p:cNvSpPr txBox="1">
            <a:spLocks noGrp="1"/>
          </p:cNvSpPr>
          <p:nvPr>
            <p:ph type="body" idx="1"/>
          </p:nvPr>
        </p:nvSpPr>
        <p:spPr>
          <a:xfrm>
            <a:off x="11964006" y="1576678"/>
            <a:ext cx="17106616" cy="33797667"/>
          </a:xfrm>
          <a:prstGeom prst="rect">
            <a:avLst/>
          </a:prstGeom>
          <a:noFill/>
          <a:ln>
            <a:noFill/>
          </a:ln>
        </p:spPr>
        <p:txBody>
          <a:bodyPr spcFirstLastPara="1" wrap="square" lIns="1006775" tIns="503375" rIns="1006775" bIns="503375" anchor="t" anchorCtr="0"/>
          <a:lstStyle>
            <a:lvl1pPr marL="555941" marR="0" lvl="0" indent="-3011350" algn="l" rtl="0">
              <a:spcBef>
                <a:spcPts val="8609"/>
              </a:spcBef>
              <a:spcAft>
                <a:spcPts val="0"/>
              </a:spcAft>
              <a:buClr>
                <a:schemeClr val="dk1"/>
              </a:buClr>
              <a:buSzPts val="35400"/>
              <a:buFont typeface="Arial"/>
              <a:buChar char="•"/>
              <a:defRPr sz="43045" b="0" i="0" u="none" strike="noStrike" cap="none">
                <a:solidFill>
                  <a:schemeClr val="dk1"/>
                </a:solidFill>
                <a:latin typeface="Calibri"/>
                <a:ea typeface="Calibri"/>
                <a:cs typeface="Calibri"/>
                <a:sym typeface="Calibri"/>
              </a:defRPr>
            </a:lvl1pPr>
            <a:lvl2pPr marL="1111884" marR="0" lvl="1" indent="-2663886" algn="l" rtl="0">
              <a:spcBef>
                <a:spcPts val="7514"/>
              </a:spcBef>
              <a:spcAft>
                <a:spcPts val="0"/>
              </a:spcAft>
              <a:buClr>
                <a:schemeClr val="dk1"/>
              </a:buClr>
              <a:buSzPts val="30900"/>
              <a:buFont typeface="Arial"/>
              <a:buChar char="–"/>
              <a:defRPr sz="37574" b="0" i="0" u="none" strike="noStrike" cap="none">
                <a:solidFill>
                  <a:schemeClr val="dk1"/>
                </a:solidFill>
                <a:latin typeface="Calibri"/>
                <a:ea typeface="Calibri"/>
                <a:cs typeface="Calibri"/>
                <a:sym typeface="Calibri"/>
              </a:defRPr>
            </a:lvl2pPr>
            <a:lvl3pPr marL="1667824" marR="0" lvl="2" indent="-2324145" algn="l" rtl="0">
              <a:spcBef>
                <a:spcPts val="6445"/>
              </a:spcBef>
              <a:spcAft>
                <a:spcPts val="0"/>
              </a:spcAft>
              <a:buClr>
                <a:schemeClr val="dk1"/>
              </a:buClr>
              <a:buSzPts val="26500"/>
              <a:buFont typeface="Arial"/>
              <a:buChar char="•"/>
              <a:defRPr sz="32223" b="0" i="0" u="none" strike="noStrike" cap="none">
                <a:solidFill>
                  <a:schemeClr val="dk1"/>
                </a:solidFill>
                <a:latin typeface="Calibri"/>
                <a:ea typeface="Calibri"/>
                <a:cs typeface="Calibri"/>
                <a:sym typeface="Calibri"/>
              </a:defRPr>
            </a:lvl3pPr>
            <a:lvl4pPr marL="2223766" marR="0" lvl="3" indent="-1992123" algn="l" rtl="0">
              <a:spcBef>
                <a:spcPts val="5398"/>
              </a:spcBef>
              <a:spcAft>
                <a:spcPts val="0"/>
              </a:spcAft>
              <a:buClr>
                <a:schemeClr val="dk1"/>
              </a:buClr>
              <a:buSzPts val="22200"/>
              <a:buFont typeface="Arial"/>
              <a:buChar char="–"/>
              <a:defRPr sz="26995" b="0" i="0" u="none" strike="noStrike" cap="none">
                <a:solidFill>
                  <a:schemeClr val="dk1"/>
                </a:solidFill>
                <a:latin typeface="Calibri"/>
                <a:ea typeface="Calibri"/>
                <a:cs typeface="Calibri"/>
                <a:sym typeface="Calibri"/>
              </a:defRPr>
            </a:lvl4pPr>
            <a:lvl5pPr marL="2779707" marR="0" lvl="4" indent="-1992123" algn="l" rtl="0">
              <a:spcBef>
                <a:spcPts val="5398"/>
              </a:spcBef>
              <a:spcAft>
                <a:spcPts val="0"/>
              </a:spcAft>
              <a:buClr>
                <a:schemeClr val="dk1"/>
              </a:buClr>
              <a:buSzPts val="22200"/>
              <a:buFont typeface="Arial"/>
              <a:buChar char="»"/>
              <a:defRPr sz="26995" b="0" i="0" u="none" strike="noStrike" cap="none">
                <a:solidFill>
                  <a:schemeClr val="dk1"/>
                </a:solidFill>
                <a:latin typeface="Calibri"/>
                <a:ea typeface="Calibri"/>
                <a:cs typeface="Calibri"/>
                <a:sym typeface="Calibri"/>
              </a:defRPr>
            </a:lvl5pPr>
            <a:lvl6pPr marL="3335649" marR="0" lvl="5" indent="-1992123" algn="l" rtl="0">
              <a:spcBef>
                <a:spcPts val="5398"/>
              </a:spcBef>
              <a:spcAft>
                <a:spcPts val="0"/>
              </a:spcAft>
              <a:buClr>
                <a:schemeClr val="dk1"/>
              </a:buClr>
              <a:buSzPts val="22200"/>
              <a:buFont typeface="Arial"/>
              <a:buChar char="•"/>
              <a:defRPr sz="26995" b="0" i="0" u="none" strike="noStrike" cap="none">
                <a:solidFill>
                  <a:schemeClr val="dk1"/>
                </a:solidFill>
                <a:latin typeface="Calibri"/>
                <a:ea typeface="Calibri"/>
                <a:cs typeface="Calibri"/>
                <a:sym typeface="Calibri"/>
              </a:defRPr>
            </a:lvl6pPr>
            <a:lvl7pPr marL="3891590" marR="0" lvl="6" indent="-1992123" algn="l" rtl="0">
              <a:spcBef>
                <a:spcPts val="5398"/>
              </a:spcBef>
              <a:spcAft>
                <a:spcPts val="0"/>
              </a:spcAft>
              <a:buClr>
                <a:schemeClr val="dk1"/>
              </a:buClr>
              <a:buSzPts val="22200"/>
              <a:buFont typeface="Arial"/>
              <a:buChar char="•"/>
              <a:defRPr sz="26995" b="0" i="0" u="none" strike="noStrike" cap="none">
                <a:solidFill>
                  <a:schemeClr val="dk1"/>
                </a:solidFill>
                <a:latin typeface="Calibri"/>
                <a:ea typeface="Calibri"/>
                <a:cs typeface="Calibri"/>
                <a:sym typeface="Calibri"/>
              </a:defRPr>
            </a:lvl7pPr>
            <a:lvl8pPr marL="4447531" marR="0" lvl="7" indent="-1992123" algn="l" rtl="0">
              <a:spcBef>
                <a:spcPts val="5398"/>
              </a:spcBef>
              <a:spcAft>
                <a:spcPts val="0"/>
              </a:spcAft>
              <a:buClr>
                <a:schemeClr val="dk1"/>
              </a:buClr>
              <a:buSzPts val="22200"/>
              <a:buFont typeface="Arial"/>
              <a:buChar char="•"/>
              <a:defRPr sz="26995" b="0" i="0" u="none" strike="noStrike" cap="none">
                <a:solidFill>
                  <a:schemeClr val="dk1"/>
                </a:solidFill>
                <a:latin typeface="Calibri"/>
                <a:ea typeface="Calibri"/>
                <a:cs typeface="Calibri"/>
                <a:sym typeface="Calibri"/>
              </a:defRPr>
            </a:lvl8pPr>
            <a:lvl9pPr marL="5003474" marR="0" lvl="8" indent="-1992123" algn="l" rtl="0">
              <a:spcBef>
                <a:spcPts val="5398"/>
              </a:spcBef>
              <a:spcAft>
                <a:spcPts val="0"/>
              </a:spcAft>
              <a:buClr>
                <a:schemeClr val="dk1"/>
              </a:buClr>
              <a:buSzPts val="22200"/>
              <a:buFont typeface="Arial"/>
              <a:buChar char="•"/>
              <a:defRPr sz="26995" b="0" i="0" u="none" strike="noStrike" cap="none">
                <a:solidFill>
                  <a:schemeClr val="dk1"/>
                </a:solidFill>
                <a:latin typeface="Calibri"/>
                <a:ea typeface="Calibri"/>
                <a:cs typeface="Calibri"/>
                <a:sym typeface="Calibri"/>
              </a:defRPr>
            </a:lvl9pPr>
          </a:lstStyle>
          <a:p>
            <a:endParaRPr/>
          </a:p>
        </p:txBody>
      </p:sp>
      <p:sp>
        <p:nvSpPr>
          <p:cNvPr id="61" name="Google Shape;61;p9"/>
          <p:cNvSpPr txBox="1">
            <a:spLocks noGrp="1"/>
          </p:cNvSpPr>
          <p:nvPr>
            <p:ph type="body" idx="2"/>
          </p:nvPr>
        </p:nvSpPr>
        <p:spPr>
          <a:xfrm>
            <a:off x="1530039" y="8286720"/>
            <a:ext cx="10067404" cy="27087633"/>
          </a:xfrm>
          <a:prstGeom prst="rect">
            <a:avLst/>
          </a:prstGeom>
          <a:noFill/>
          <a:ln>
            <a:noFill/>
          </a:ln>
        </p:spPr>
        <p:txBody>
          <a:bodyPr spcFirstLastPara="1" wrap="square" lIns="1006775" tIns="503375" rIns="1006775" bIns="503375" anchor="t" anchorCtr="0"/>
          <a:lstStyle>
            <a:lvl1pPr marL="555941" marR="0" lvl="0" indent="-277971" algn="l" rtl="0">
              <a:spcBef>
                <a:spcPts val="3696"/>
              </a:spcBef>
              <a:spcAft>
                <a:spcPts val="0"/>
              </a:spcAft>
              <a:buClr>
                <a:schemeClr val="dk1"/>
              </a:buClr>
              <a:buSzPts val="15200"/>
              <a:buFont typeface="Arial"/>
              <a:buNone/>
              <a:defRPr sz="18482" b="0" i="0" u="none" strike="noStrike" cap="none">
                <a:solidFill>
                  <a:schemeClr val="dk1"/>
                </a:solidFill>
                <a:latin typeface="Calibri"/>
                <a:ea typeface="Calibri"/>
                <a:cs typeface="Calibri"/>
                <a:sym typeface="Calibri"/>
              </a:defRPr>
            </a:lvl1pPr>
            <a:lvl2pPr marL="1111884" marR="0" lvl="1" indent="-277971" algn="l" rtl="0">
              <a:spcBef>
                <a:spcPts val="3235"/>
              </a:spcBef>
              <a:spcAft>
                <a:spcPts val="0"/>
              </a:spcAft>
              <a:buClr>
                <a:schemeClr val="dk1"/>
              </a:buClr>
              <a:buSzPts val="13300"/>
              <a:buFont typeface="Arial"/>
              <a:buNone/>
              <a:defRPr sz="16172" b="0" i="0" u="none" strike="noStrike" cap="none">
                <a:solidFill>
                  <a:schemeClr val="dk1"/>
                </a:solidFill>
                <a:latin typeface="Calibri"/>
                <a:ea typeface="Calibri"/>
                <a:cs typeface="Calibri"/>
                <a:sym typeface="Calibri"/>
              </a:defRPr>
            </a:lvl2pPr>
            <a:lvl3pPr marL="1667824" marR="0" lvl="2" indent="-277971" algn="l" rtl="0">
              <a:spcBef>
                <a:spcPts val="2628"/>
              </a:spcBef>
              <a:spcAft>
                <a:spcPts val="0"/>
              </a:spcAft>
              <a:buClr>
                <a:schemeClr val="dk1"/>
              </a:buClr>
              <a:buSzPts val="10800"/>
              <a:buFont typeface="Arial"/>
              <a:buNone/>
              <a:defRPr sz="13134" b="0" i="0" u="none" strike="noStrike" cap="none">
                <a:solidFill>
                  <a:schemeClr val="dk1"/>
                </a:solidFill>
                <a:latin typeface="Calibri"/>
                <a:ea typeface="Calibri"/>
                <a:cs typeface="Calibri"/>
                <a:sym typeface="Calibri"/>
              </a:defRPr>
            </a:lvl3pPr>
            <a:lvl4pPr marL="2223766" marR="0" lvl="3" indent="-277971" algn="l" rtl="0">
              <a:spcBef>
                <a:spcPts val="2407"/>
              </a:spcBef>
              <a:spcAft>
                <a:spcPts val="0"/>
              </a:spcAft>
              <a:buClr>
                <a:schemeClr val="dk1"/>
              </a:buClr>
              <a:buSzPts val="9900"/>
              <a:buFont typeface="Arial"/>
              <a:buNone/>
              <a:defRPr sz="12039" b="0" i="0" u="none" strike="noStrike" cap="none">
                <a:solidFill>
                  <a:schemeClr val="dk1"/>
                </a:solidFill>
                <a:latin typeface="Calibri"/>
                <a:ea typeface="Calibri"/>
                <a:cs typeface="Calibri"/>
                <a:sym typeface="Calibri"/>
              </a:defRPr>
            </a:lvl4pPr>
            <a:lvl5pPr marL="2779707" marR="0" lvl="4" indent="-277971" algn="l" rtl="0">
              <a:spcBef>
                <a:spcPts val="2407"/>
              </a:spcBef>
              <a:spcAft>
                <a:spcPts val="0"/>
              </a:spcAft>
              <a:buClr>
                <a:schemeClr val="dk1"/>
              </a:buClr>
              <a:buSzPts val="9900"/>
              <a:buFont typeface="Arial"/>
              <a:buNone/>
              <a:defRPr sz="12039" b="0" i="0" u="none" strike="noStrike" cap="none">
                <a:solidFill>
                  <a:schemeClr val="dk1"/>
                </a:solidFill>
                <a:latin typeface="Calibri"/>
                <a:ea typeface="Calibri"/>
                <a:cs typeface="Calibri"/>
                <a:sym typeface="Calibri"/>
              </a:defRPr>
            </a:lvl5pPr>
            <a:lvl6pPr marL="3335649" marR="0" lvl="5" indent="-277971" algn="l" rtl="0">
              <a:spcBef>
                <a:spcPts val="2407"/>
              </a:spcBef>
              <a:spcAft>
                <a:spcPts val="0"/>
              </a:spcAft>
              <a:buClr>
                <a:schemeClr val="dk1"/>
              </a:buClr>
              <a:buSzPts val="9900"/>
              <a:buFont typeface="Arial"/>
              <a:buNone/>
              <a:defRPr sz="12039" b="0" i="0" u="none" strike="noStrike" cap="none">
                <a:solidFill>
                  <a:schemeClr val="dk1"/>
                </a:solidFill>
                <a:latin typeface="Calibri"/>
                <a:ea typeface="Calibri"/>
                <a:cs typeface="Calibri"/>
                <a:sym typeface="Calibri"/>
              </a:defRPr>
            </a:lvl6pPr>
            <a:lvl7pPr marL="3891590" marR="0" lvl="6" indent="-277971" algn="l" rtl="0">
              <a:spcBef>
                <a:spcPts val="2407"/>
              </a:spcBef>
              <a:spcAft>
                <a:spcPts val="0"/>
              </a:spcAft>
              <a:buClr>
                <a:schemeClr val="dk1"/>
              </a:buClr>
              <a:buSzPts val="9900"/>
              <a:buFont typeface="Arial"/>
              <a:buNone/>
              <a:defRPr sz="12039" b="0" i="0" u="none" strike="noStrike" cap="none">
                <a:solidFill>
                  <a:schemeClr val="dk1"/>
                </a:solidFill>
                <a:latin typeface="Calibri"/>
                <a:ea typeface="Calibri"/>
                <a:cs typeface="Calibri"/>
                <a:sym typeface="Calibri"/>
              </a:defRPr>
            </a:lvl7pPr>
            <a:lvl8pPr marL="4447531" marR="0" lvl="7" indent="-277971" algn="l" rtl="0">
              <a:spcBef>
                <a:spcPts val="2407"/>
              </a:spcBef>
              <a:spcAft>
                <a:spcPts val="0"/>
              </a:spcAft>
              <a:buClr>
                <a:schemeClr val="dk1"/>
              </a:buClr>
              <a:buSzPts val="9900"/>
              <a:buFont typeface="Arial"/>
              <a:buNone/>
              <a:defRPr sz="12039" b="0" i="0" u="none" strike="noStrike" cap="none">
                <a:solidFill>
                  <a:schemeClr val="dk1"/>
                </a:solidFill>
                <a:latin typeface="Calibri"/>
                <a:ea typeface="Calibri"/>
                <a:cs typeface="Calibri"/>
                <a:sym typeface="Calibri"/>
              </a:defRPr>
            </a:lvl8pPr>
            <a:lvl9pPr marL="5003474" marR="0" lvl="8" indent="-277971" algn="l" rtl="0">
              <a:spcBef>
                <a:spcPts val="2407"/>
              </a:spcBef>
              <a:spcAft>
                <a:spcPts val="0"/>
              </a:spcAft>
              <a:buClr>
                <a:schemeClr val="dk1"/>
              </a:buClr>
              <a:buSzPts val="9900"/>
              <a:buFont typeface="Arial"/>
              <a:buNone/>
              <a:defRPr sz="12039" b="0" i="0" u="none" strike="noStrike" cap="none">
                <a:solidFill>
                  <a:schemeClr val="dk1"/>
                </a:solidFill>
                <a:latin typeface="Calibri"/>
                <a:ea typeface="Calibri"/>
                <a:cs typeface="Calibri"/>
                <a:sym typeface="Calibri"/>
              </a:defRPr>
            </a:lvl9pPr>
          </a:lstStyle>
          <a:p>
            <a:endParaRPr/>
          </a:p>
        </p:txBody>
      </p:sp>
      <p:sp>
        <p:nvSpPr>
          <p:cNvPr id="62" name="Google Shape;62;p9"/>
          <p:cNvSpPr txBox="1">
            <a:spLocks noGrp="1"/>
          </p:cNvSpPr>
          <p:nvPr>
            <p:ph type="dt" idx="10"/>
          </p:nvPr>
        </p:nvSpPr>
        <p:spPr>
          <a:xfrm>
            <a:off x="1530033" y="36703516"/>
            <a:ext cx="7140152" cy="2108341"/>
          </a:xfrm>
          <a:prstGeom prst="rect">
            <a:avLst/>
          </a:prstGeom>
          <a:noFill/>
          <a:ln>
            <a:noFill/>
          </a:ln>
        </p:spPr>
        <p:txBody>
          <a:bodyPr spcFirstLastPara="1" wrap="square" lIns="1006775" tIns="503375" rIns="1006775" bIns="503375" anchor="ctr" anchorCtr="0"/>
          <a:lstStyle>
            <a:lvl1pPr marR="0" lvl="0" algn="l" rtl="0">
              <a:spcBef>
                <a:spcPts val="0"/>
              </a:spcBef>
              <a:spcAft>
                <a:spcPts val="0"/>
              </a:spcAft>
              <a:buSzPts val="1400"/>
              <a:buNone/>
              <a:defRPr sz="16172"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9pPr>
          </a:lstStyle>
          <a:p>
            <a:endParaRPr/>
          </a:p>
        </p:txBody>
      </p:sp>
      <p:sp>
        <p:nvSpPr>
          <p:cNvPr id="63" name="Google Shape;63;p9"/>
          <p:cNvSpPr txBox="1">
            <a:spLocks noGrp="1"/>
          </p:cNvSpPr>
          <p:nvPr>
            <p:ph type="ftr" idx="11"/>
          </p:nvPr>
        </p:nvSpPr>
        <p:spPr>
          <a:xfrm>
            <a:off x="10455225" y="36703516"/>
            <a:ext cx="9690205" cy="2108341"/>
          </a:xfrm>
          <a:prstGeom prst="rect">
            <a:avLst/>
          </a:prstGeom>
          <a:noFill/>
          <a:ln>
            <a:noFill/>
          </a:ln>
        </p:spPr>
        <p:txBody>
          <a:bodyPr spcFirstLastPara="1" wrap="square" lIns="1006775" tIns="503375" rIns="1006775" bIns="503375" anchor="ctr" anchorCtr="0"/>
          <a:lstStyle>
            <a:lvl1pPr marR="0" lvl="0" algn="ctr" rtl="0">
              <a:spcBef>
                <a:spcPts val="0"/>
              </a:spcBef>
              <a:spcAft>
                <a:spcPts val="0"/>
              </a:spcAft>
              <a:buSzPts val="1400"/>
              <a:buNone/>
              <a:defRPr sz="16172"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sldNum" idx="12"/>
          </p:nvPr>
        </p:nvSpPr>
        <p:spPr>
          <a:xfrm>
            <a:off x="21930465" y="36703516"/>
            <a:ext cx="7140152" cy="2108341"/>
          </a:xfrm>
          <a:prstGeom prst="rect">
            <a:avLst/>
          </a:prstGeom>
          <a:noFill/>
          <a:ln>
            <a:noFill/>
          </a:ln>
        </p:spPr>
        <p:txBody>
          <a:bodyPr spcFirstLastPara="1" wrap="square" lIns="1006775" tIns="503375" rIns="1006775" bIns="503375" anchor="ctr" anchorCtr="0">
            <a:noAutofit/>
          </a:bodyPr>
          <a:lstStyle>
            <a:lvl1pPr marL="0" marR="0" lvl="0" indent="0" algn="r" rtl="0">
              <a:spcBef>
                <a:spcPts val="0"/>
              </a:spcBef>
              <a:buNone/>
              <a:defRPr sz="16172" b="0" i="0" u="none" strike="noStrike" cap="none">
                <a:solidFill>
                  <a:srgbClr val="888888"/>
                </a:solidFill>
                <a:latin typeface="Calibri"/>
                <a:ea typeface="Calibri"/>
                <a:cs typeface="Calibri"/>
                <a:sym typeface="Calibri"/>
              </a:defRPr>
            </a:lvl1pPr>
            <a:lvl2pPr marL="0" marR="0" lvl="1" indent="0" algn="r" rtl="0">
              <a:spcBef>
                <a:spcPts val="0"/>
              </a:spcBef>
              <a:buNone/>
              <a:defRPr sz="16172" b="0" i="0" u="none" strike="noStrike" cap="none">
                <a:solidFill>
                  <a:srgbClr val="888888"/>
                </a:solidFill>
                <a:latin typeface="Calibri"/>
                <a:ea typeface="Calibri"/>
                <a:cs typeface="Calibri"/>
                <a:sym typeface="Calibri"/>
              </a:defRPr>
            </a:lvl2pPr>
            <a:lvl3pPr marL="0" marR="0" lvl="2" indent="0" algn="r" rtl="0">
              <a:spcBef>
                <a:spcPts val="0"/>
              </a:spcBef>
              <a:buNone/>
              <a:defRPr sz="16172" b="0" i="0" u="none" strike="noStrike" cap="none">
                <a:solidFill>
                  <a:srgbClr val="888888"/>
                </a:solidFill>
                <a:latin typeface="Calibri"/>
                <a:ea typeface="Calibri"/>
                <a:cs typeface="Calibri"/>
                <a:sym typeface="Calibri"/>
              </a:defRPr>
            </a:lvl3pPr>
            <a:lvl4pPr marL="0" marR="0" lvl="3" indent="0" algn="r" rtl="0">
              <a:spcBef>
                <a:spcPts val="0"/>
              </a:spcBef>
              <a:buNone/>
              <a:defRPr sz="16172" b="0" i="0" u="none" strike="noStrike" cap="none">
                <a:solidFill>
                  <a:srgbClr val="888888"/>
                </a:solidFill>
                <a:latin typeface="Calibri"/>
                <a:ea typeface="Calibri"/>
                <a:cs typeface="Calibri"/>
                <a:sym typeface="Calibri"/>
              </a:defRPr>
            </a:lvl4pPr>
            <a:lvl5pPr marL="0" marR="0" lvl="4" indent="0" algn="r" rtl="0">
              <a:spcBef>
                <a:spcPts val="0"/>
              </a:spcBef>
              <a:buNone/>
              <a:defRPr sz="16172" b="0" i="0" u="none" strike="noStrike" cap="none">
                <a:solidFill>
                  <a:srgbClr val="888888"/>
                </a:solidFill>
                <a:latin typeface="Calibri"/>
                <a:ea typeface="Calibri"/>
                <a:cs typeface="Calibri"/>
                <a:sym typeface="Calibri"/>
              </a:defRPr>
            </a:lvl5pPr>
            <a:lvl6pPr marL="0" marR="0" lvl="5" indent="0" algn="r" rtl="0">
              <a:spcBef>
                <a:spcPts val="0"/>
              </a:spcBef>
              <a:buNone/>
              <a:defRPr sz="16172" b="0" i="0" u="none" strike="noStrike" cap="none">
                <a:solidFill>
                  <a:srgbClr val="888888"/>
                </a:solidFill>
                <a:latin typeface="Calibri"/>
                <a:ea typeface="Calibri"/>
                <a:cs typeface="Calibri"/>
                <a:sym typeface="Calibri"/>
              </a:defRPr>
            </a:lvl6pPr>
            <a:lvl7pPr marL="0" marR="0" lvl="6" indent="0" algn="r" rtl="0">
              <a:spcBef>
                <a:spcPts val="0"/>
              </a:spcBef>
              <a:buNone/>
              <a:defRPr sz="16172" b="0" i="0" u="none" strike="noStrike" cap="none">
                <a:solidFill>
                  <a:srgbClr val="888888"/>
                </a:solidFill>
                <a:latin typeface="Calibri"/>
                <a:ea typeface="Calibri"/>
                <a:cs typeface="Calibri"/>
                <a:sym typeface="Calibri"/>
              </a:defRPr>
            </a:lvl7pPr>
            <a:lvl8pPr marL="0" marR="0" lvl="7" indent="0" algn="r" rtl="0">
              <a:spcBef>
                <a:spcPts val="0"/>
              </a:spcBef>
              <a:buNone/>
              <a:defRPr sz="16172" b="0" i="0" u="none" strike="noStrike" cap="none">
                <a:solidFill>
                  <a:srgbClr val="888888"/>
                </a:solidFill>
                <a:latin typeface="Calibri"/>
                <a:ea typeface="Calibri"/>
                <a:cs typeface="Calibri"/>
                <a:sym typeface="Calibri"/>
              </a:defRPr>
            </a:lvl8pPr>
            <a:lvl9pPr marL="0" marR="0" lvl="8" indent="0" algn="r" rtl="0">
              <a:spcBef>
                <a:spcPts val="0"/>
              </a:spcBef>
              <a:buNone/>
              <a:defRPr sz="16172" b="0" i="0" u="none" strike="noStrike" cap="none">
                <a:solidFill>
                  <a:srgbClr val="888888"/>
                </a:solidFill>
                <a:latin typeface="Calibri"/>
                <a:ea typeface="Calibri"/>
                <a:cs typeface="Calibri"/>
                <a:sym typeface="Calibri"/>
              </a:defRPr>
            </a:lvl9pPr>
          </a:lstStyle>
          <a:p>
            <a:fld id="{00000000-1234-1234-1234-123412341234}" type="slidenum">
              <a:rPr lang="en-US" altLang="zh-TW" smtClean="0"/>
              <a:pPr/>
              <a:t>‹#›</a:t>
            </a:fld>
            <a:endParaRPr lang="zh-TW"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含標題的圖片" type="picTx">
  <p:cSld name="PICTURE_WITH_CAPTION_TEXT">
    <p:spTree>
      <p:nvGrpSpPr>
        <p:cNvPr id="1" name="Shape 65"/>
        <p:cNvGrpSpPr/>
        <p:nvPr/>
      </p:nvGrpSpPr>
      <p:grpSpPr>
        <a:xfrm>
          <a:off x="0" y="0"/>
          <a:ext cx="0" cy="0"/>
          <a:chOff x="0" y="0"/>
          <a:chExt cx="0" cy="0"/>
        </a:xfrm>
      </p:grpSpPr>
      <p:sp>
        <p:nvSpPr>
          <p:cNvPr id="66" name="Google Shape;66;p10"/>
          <p:cNvSpPr txBox="1">
            <a:spLocks noGrp="1"/>
          </p:cNvSpPr>
          <p:nvPr>
            <p:ph type="title"/>
          </p:nvPr>
        </p:nvSpPr>
        <p:spPr>
          <a:xfrm>
            <a:off x="5997942" y="27720143"/>
            <a:ext cx="18360390" cy="3272518"/>
          </a:xfrm>
          <a:prstGeom prst="rect">
            <a:avLst/>
          </a:prstGeom>
          <a:noFill/>
          <a:ln>
            <a:noFill/>
          </a:ln>
        </p:spPr>
        <p:txBody>
          <a:bodyPr spcFirstLastPara="1" wrap="square" lIns="1006775" tIns="503375" rIns="1006775" bIns="503375" anchor="b" anchorCtr="0"/>
          <a:lstStyle>
            <a:lvl1pPr marR="0" lvl="0" algn="l" rtl="0">
              <a:spcBef>
                <a:spcPts val="0"/>
              </a:spcBef>
              <a:spcAft>
                <a:spcPts val="0"/>
              </a:spcAft>
              <a:buClr>
                <a:schemeClr val="dk1"/>
              </a:buClr>
              <a:buSzPts val="22200"/>
              <a:buFont typeface="Calibri"/>
              <a:buNone/>
              <a:defRPr sz="26995" b="1"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2188"/>
            </a:lvl2pPr>
            <a:lvl3pPr lvl="2">
              <a:spcBef>
                <a:spcPts val="0"/>
              </a:spcBef>
              <a:spcAft>
                <a:spcPts val="0"/>
              </a:spcAft>
              <a:buSzPts val="1400"/>
              <a:buNone/>
              <a:defRPr sz="2188"/>
            </a:lvl3pPr>
            <a:lvl4pPr lvl="3">
              <a:spcBef>
                <a:spcPts val="0"/>
              </a:spcBef>
              <a:spcAft>
                <a:spcPts val="0"/>
              </a:spcAft>
              <a:buSzPts val="1400"/>
              <a:buNone/>
              <a:defRPr sz="2188"/>
            </a:lvl4pPr>
            <a:lvl5pPr lvl="4">
              <a:spcBef>
                <a:spcPts val="0"/>
              </a:spcBef>
              <a:spcAft>
                <a:spcPts val="0"/>
              </a:spcAft>
              <a:buSzPts val="1400"/>
              <a:buNone/>
              <a:defRPr sz="2188"/>
            </a:lvl5pPr>
            <a:lvl6pPr lvl="5">
              <a:spcBef>
                <a:spcPts val="0"/>
              </a:spcBef>
              <a:spcAft>
                <a:spcPts val="0"/>
              </a:spcAft>
              <a:buSzPts val="1400"/>
              <a:buNone/>
              <a:defRPr sz="2188"/>
            </a:lvl6pPr>
            <a:lvl7pPr lvl="6">
              <a:spcBef>
                <a:spcPts val="0"/>
              </a:spcBef>
              <a:spcAft>
                <a:spcPts val="0"/>
              </a:spcAft>
              <a:buSzPts val="1400"/>
              <a:buNone/>
              <a:defRPr sz="2188"/>
            </a:lvl7pPr>
            <a:lvl8pPr lvl="7">
              <a:spcBef>
                <a:spcPts val="0"/>
              </a:spcBef>
              <a:spcAft>
                <a:spcPts val="0"/>
              </a:spcAft>
              <a:buSzPts val="1400"/>
              <a:buNone/>
              <a:defRPr sz="2188"/>
            </a:lvl8pPr>
            <a:lvl9pPr lvl="8">
              <a:spcBef>
                <a:spcPts val="0"/>
              </a:spcBef>
              <a:spcAft>
                <a:spcPts val="0"/>
              </a:spcAft>
              <a:buSzPts val="1400"/>
              <a:buNone/>
              <a:defRPr sz="2188"/>
            </a:lvl9pPr>
          </a:lstStyle>
          <a:p>
            <a:endParaRPr/>
          </a:p>
        </p:txBody>
      </p:sp>
      <p:sp>
        <p:nvSpPr>
          <p:cNvPr id="67" name="Google Shape;67;p10"/>
          <p:cNvSpPr>
            <a:spLocks noGrp="1"/>
          </p:cNvSpPr>
          <p:nvPr>
            <p:ph type="pic" idx="2"/>
          </p:nvPr>
        </p:nvSpPr>
        <p:spPr>
          <a:xfrm>
            <a:off x="5997942" y="3538348"/>
            <a:ext cx="18360390" cy="23760113"/>
          </a:xfrm>
          <a:prstGeom prst="rect">
            <a:avLst/>
          </a:prstGeom>
          <a:noFill/>
          <a:ln>
            <a:noFill/>
          </a:ln>
        </p:spPr>
        <p:txBody>
          <a:bodyPr spcFirstLastPara="1" wrap="square" lIns="1006775" tIns="503375" rIns="1006775" bIns="503375" anchor="t" anchorCtr="0"/>
          <a:lstStyle>
            <a:lvl1pPr marR="0" lvl="0" algn="l" rtl="0">
              <a:spcBef>
                <a:spcPts val="8609"/>
              </a:spcBef>
              <a:spcAft>
                <a:spcPts val="0"/>
              </a:spcAft>
              <a:buClr>
                <a:schemeClr val="dk1"/>
              </a:buClr>
              <a:buSzPts val="35400"/>
              <a:buFont typeface="Arial"/>
              <a:buNone/>
              <a:defRPr sz="43045" b="0" i="0" u="none" strike="noStrike" cap="none">
                <a:solidFill>
                  <a:schemeClr val="dk1"/>
                </a:solidFill>
                <a:latin typeface="Calibri"/>
                <a:ea typeface="Calibri"/>
                <a:cs typeface="Calibri"/>
                <a:sym typeface="Calibri"/>
              </a:defRPr>
            </a:lvl1pPr>
            <a:lvl2pPr marR="0" lvl="1" algn="l" rtl="0">
              <a:spcBef>
                <a:spcPts val="7514"/>
              </a:spcBef>
              <a:spcAft>
                <a:spcPts val="0"/>
              </a:spcAft>
              <a:buClr>
                <a:schemeClr val="dk1"/>
              </a:buClr>
              <a:buSzPts val="30900"/>
              <a:buFont typeface="Arial"/>
              <a:buNone/>
              <a:defRPr sz="37574" b="0" i="0" u="none" strike="noStrike" cap="none">
                <a:solidFill>
                  <a:schemeClr val="dk1"/>
                </a:solidFill>
                <a:latin typeface="Calibri"/>
                <a:ea typeface="Calibri"/>
                <a:cs typeface="Calibri"/>
                <a:sym typeface="Calibri"/>
              </a:defRPr>
            </a:lvl2pPr>
            <a:lvl3pPr marR="0" lvl="2" algn="l" rtl="0">
              <a:spcBef>
                <a:spcPts val="6445"/>
              </a:spcBef>
              <a:spcAft>
                <a:spcPts val="0"/>
              </a:spcAft>
              <a:buClr>
                <a:schemeClr val="dk1"/>
              </a:buClr>
              <a:buSzPts val="26500"/>
              <a:buFont typeface="Arial"/>
              <a:buNone/>
              <a:defRPr sz="32223" b="0" i="0" u="none" strike="noStrike" cap="none">
                <a:solidFill>
                  <a:schemeClr val="dk1"/>
                </a:solidFill>
                <a:latin typeface="Calibri"/>
                <a:ea typeface="Calibri"/>
                <a:cs typeface="Calibri"/>
                <a:sym typeface="Calibri"/>
              </a:defRPr>
            </a:lvl3pPr>
            <a:lvl4pPr marR="0" lvl="3" algn="l" rtl="0">
              <a:spcBef>
                <a:spcPts val="5398"/>
              </a:spcBef>
              <a:spcAft>
                <a:spcPts val="0"/>
              </a:spcAft>
              <a:buClr>
                <a:schemeClr val="dk1"/>
              </a:buClr>
              <a:buSzPts val="22200"/>
              <a:buFont typeface="Arial"/>
              <a:buNone/>
              <a:defRPr sz="26995" b="0" i="0" u="none" strike="noStrike" cap="none">
                <a:solidFill>
                  <a:schemeClr val="dk1"/>
                </a:solidFill>
                <a:latin typeface="Calibri"/>
                <a:ea typeface="Calibri"/>
                <a:cs typeface="Calibri"/>
                <a:sym typeface="Calibri"/>
              </a:defRPr>
            </a:lvl4pPr>
            <a:lvl5pPr marR="0" lvl="4" algn="l" rtl="0">
              <a:spcBef>
                <a:spcPts val="5398"/>
              </a:spcBef>
              <a:spcAft>
                <a:spcPts val="0"/>
              </a:spcAft>
              <a:buClr>
                <a:schemeClr val="dk1"/>
              </a:buClr>
              <a:buSzPts val="22200"/>
              <a:buFont typeface="Arial"/>
              <a:buNone/>
              <a:defRPr sz="26995" b="0" i="0" u="none" strike="noStrike" cap="none">
                <a:solidFill>
                  <a:schemeClr val="dk1"/>
                </a:solidFill>
                <a:latin typeface="Calibri"/>
                <a:ea typeface="Calibri"/>
                <a:cs typeface="Calibri"/>
                <a:sym typeface="Calibri"/>
              </a:defRPr>
            </a:lvl5pPr>
            <a:lvl6pPr marR="0" lvl="5" algn="l" rtl="0">
              <a:spcBef>
                <a:spcPts val="5398"/>
              </a:spcBef>
              <a:spcAft>
                <a:spcPts val="0"/>
              </a:spcAft>
              <a:buClr>
                <a:schemeClr val="dk1"/>
              </a:buClr>
              <a:buSzPts val="22200"/>
              <a:buFont typeface="Arial"/>
              <a:buNone/>
              <a:defRPr sz="26995" b="0" i="0" u="none" strike="noStrike" cap="none">
                <a:solidFill>
                  <a:schemeClr val="dk1"/>
                </a:solidFill>
                <a:latin typeface="Calibri"/>
                <a:ea typeface="Calibri"/>
                <a:cs typeface="Calibri"/>
                <a:sym typeface="Calibri"/>
              </a:defRPr>
            </a:lvl6pPr>
            <a:lvl7pPr marR="0" lvl="6" algn="l" rtl="0">
              <a:spcBef>
                <a:spcPts val="5398"/>
              </a:spcBef>
              <a:spcAft>
                <a:spcPts val="0"/>
              </a:spcAft>
              <a:buClr>
                <a:schemeClr val="dk1"/>
              </a:buClr>
              <a:buSzPts val="22200"/>
              <a:buFont typeface="Arial"/>
              <a:buNone/>
              <a:defRPr sz="26995" b="0" i="0" u="none" strike="noStrike" cap="none">
                <a:solidFill>
                  <a:schemeClr val="dk1"/>
                </a:solidFill>
                <a:latin typeface="Calibri"/>
                <a:ea typeface="Calibri"/>
                <a:cs typeface="Calibri"/>
                <a:sym typeface="Calibri"/>
              </a:defRPr>
            </a:lvl7pPr>
            <a:lvl8pPr marR="0" lvl="7" algn="l" rtl="0">
              <a:spcBef>
                <a:spcPts val="5398"/>
              </a:spcBef>
              <a:spcAft>
                <a:spcPts val="0"/>
              </a:spcAft>
              <a:buClr>
                <a:schemeClr val="dk1"/>
              </a:buClr>
              <a:buSzPts val="22200"/>
              <a:buFont typeface="Arial"/>
              <a:buNone/>
              <a:defRPr sz="26995" b="0" i="0" u="none" strike="noStrike" cap="none">
                <a:solidFill>
                  <a:schemeClr val="dk1"/>
                </a:solidFill>
                <a:latin typeface="Calibri"/>
                <a:ea typeface="Calibri"/>
                <a:cs typeface="Calibri"/>
                <a:sym typeface="Calibri"/>
              </a:defRPr>
            </a:lvl8pPr>
            <a:lvl9pPr marR="0" lvl="8" algn="l" rtl="0">
              <a:spcBef>
                <a:spcPts val="5398"/>
              </a:spcBef>
              <a:spcAft>
                <a:spcPts val="0"/>
              </a:spcAft>
              <a:buClr>
                <a:schemeClr val="dk1"/>
              </a:buClr>
              <a:buSzPts val="22200"/>
              <a:buFont typeface="Arial"/>
              <a:buNone/>
              <a:defRPr sz="26995" b="0" i="0" u="none" strike="noStrike" cap="none">
                <a:solidFill>
                  <a:schemeClr val="dk1"/>
                </a:solidFill>
                <a:latin typeface="Calibri"/>
                <a:ea typeface="Calibri"/>
                <a:cs typeface="Calibri"/>
                <a:sym typeface="Calibri"/>
              </a:defRPr>
            </a:lvl9pPr>
          </a:lstStyle>
          <a:p>
            <a:endParaRPr/>
          </a:p>
        </p:txBody>
      </p:sp>
      <p:sp>
        <p:nvSpPr>
          <p:cNvPr id="68" name="Google Shape;68;p10"/>
          <p:cNvSpPr txBox="1">
            <a:spLocks noGrp="1"/>
          </p:cNvSpPr>
          <p:nvPr>
            <p:ph type="body" idx="1"/>
          </p:nvPr>
        </p:nvSpPr>
        <p:spPr>
          <a:xfrm>
            <a:off x="5997942" y="30992658"/>
            <a:ext cx="18360390" cy="4647516"/>
          </a:xfrm>
          <a:prstGeom prst="rect">
            <a:avLst/>
          </a:prstGeom>
          <a:noFill/>
          <a:ln>
            <a:noFill/>
          </a:ln>
        </p:spPr>
        <p:txBody>
          <a:bodyPr spcFirstLastPara="1" wrap="square" lIns="1006775" tIns="503375" rIns="1006775" bIns="503375" anchor="t" anchorCtr="0"/>
          <a:lstStyle>
            <a:lvl1pPr marL="555941" marR="0" lvl="0" indent="-277971" algn="l" rtl="0">
              <a:spcBef>
                <a:spcPts val="3696"/>
              </a:spcBef>
              <a:spcAft>
                <a:spcPts val="0"/>
              </a:spcAft>
              <a:buClr>
                <a:schemeClr val="dk1"/>
              </a:buClr>
              <a:buSzPts val="15200"/>
              <a:buFont typeface="Arial"/>
              <a:buNone/>
              <a:defRPr sz="18482" b="0" i="0" u="none" strike="noStrike" cap="none">
                <a:solidFill>
                  <a:schemeClr val="dk1"/>
                </a:solidFill>
                <a:latin typeface="Calibri"/>
                <a:ea typeface="Calibri"/>
                <a:cs typeface="Calibri"/>
                <a:sym typeface="Calibri"/>
              </a:defRPr>
            </a:lvl1pPr>
            <a:lvl2pPr marL="1111884" marR="0" lvl="1" indent="-277971" algn="l" rtl="0">
              <a:spcBef>
                <a:spcPts val="3235"/>
              </a:spcBef>
              <a:spcAft>
                <a:spcPts val="0"/>
              </a:spcAft>
              <a:buClr>
                <a:schemeClr val="dk1"/>
              </a:buClr>
              <a:buSzPts val="13300"/>
              <a:buFont typeface="Arial"/>
              <a:buNone/>
              <a:defRPr sz="16172" b="0" i="0" u="none" strike="noStrike" cap="none">
                <a:solidFill>
                  <a:schemeClr val="dk1"/>
                </a:solidFill>
                <a:latin typeface="Calibri"/>
                <a:ea typeface="Calibri"/>
                <a:cs typeface="Calibri"/>
                <a:sym typeface="Calibri"/>
              </a:defRPr>
            </a:lvl2pPr>
            <a:lvl3pPr marL="1667824" marR="0" lvl="2" indent="-277971" algn="l" rtl="0">
              <a:spcBef>
                <a:spcPts val="2628"/>
              </a:spcBef>
              <a:spcAft>
                <a:spcPts val="0"/>
              </a:spcAft>
              <a:buClr>
                <a:schemeClr val="dk1"/>
              </a:buClr>
              <a:buSzPts val="10800"/>
              <a:buFont typeface="Arial"/>
              <a:buNone/>
              <a:defRPr sz="13134" b="0" i="0" u="none" strike="noStrike" cap="none">
                <a:solidFill>
                  <a:schemeClr val="dk1"/>
                </a:solidFill>
                <a:latin typeface="Calibri"/>
                <a:ea typeface="Calibri"/>
                <a:cs typeface="Calibri"/>
                <a:sym typeface="Calibri"/>
              </a:defRPr>
            </a:lvl3pPr>
            <a:lvl4pPr marL="2223766" marR="0" lvl="3" indent="-277971" algn="l" rtl="0">
              <a:spcBef>
                <a:spcPts val="2407"/>
              </a:spcBef>
              <a:spcAft>
                <a:spcPts val="0"/>
              </a:spcAft>
              <a:buClr>
                <a:schemeClr val="dk1"/>
              </a:buClr>
              <a:buSzPts val="9900"/>
              <a:buFont typeface="Arial"/>
              <a:buNone/>
              <a:defRPr sz="12039" b="0" i="0" u="none" strike="noStrike" cap="none">
                <a:solidFill>
                  <a:schemeClr val="dk1"/>
                </a:solidFill>
                <a:latin typeface="Calibri"/>
                <a:ea typeface="Calibri"/>
                <a:cs typeface="Calibri"/>
                <a:sym typeface="Calibri"/>
              </a:defRPr>
            </a:lvl4pPr>
            <a:lvl5pPr marL="2779707" marR="0" lvl="4" indent="-277971" algn="l" rtl="0">
              <a:spcBef>
                <a:spcPts val="2407"/>
              </a:spcBef>
              <a:spcAft>
                <a:spcPts val="0"/>
              </a:spcAft>
              <a:buClr>
                <a:schemeClr val="dk1"/>
              </a:buClr>
              <a:buSzPts val="9900"/>
              <a:buFont typeface="Arial"/>
              <a:buNone/>
              <a:defRPr sz="12039" b="0" i="0" u="none" strike="noStrike" cap="none">
                <a:solidFill>
                  <a:schemeClr val="dk1"/>
                </a:solidFill>
                <a:latin typeface="Calibri"/>
                <a:ea typeface="Calibri"/>
                <a:cs typeface="Calibri"/>
                <a:sym typeface="Calibri"/>
              </a:defRPr>
            </a:lvl5pPr>
            <a:lvl6pPr marL="3335649" marR="0" lvl="5" indent="-277971" algn="l" rtl="0">
              <a:spcBef>
                <a:spcPts val="2407"/>
              </a:spcBef>
              <a:spcAft>
                <a:spcPts val="0"/>
              </a:spcAft>
              <a:buClr>
                <a:schemeClr val="dk1"/>
              </a:buClr>
              <a:buSzPts val="9900"/>
              <a:buFont typeface="Arial"/>
              <a:buNone/>
              <a:defRPr sz="12039" b="0" i="0" u="none" strike="noStrike" cap="none">
                <a:solidFill>
                  <a:schemeClr val="dk1"/>
                </a:solidFill>
                <a:latin typeface="Calibri"/>
                <a:ea typeface="Calibri"/>
                <a:cs typeface="Calibri"/>
                <a:sym typeface="Calibri"/>
              </a:defRPr>
            </a:lvl6pPr>
            <a:lvl7pPr marL="3891590" marR="0" lvl="6" indent="-277971" algn="l" rtl="0">
              <a:spcBef>
                <a:spcPts val="2407"/>
              </a:spcBef>
              <a:spcAft>
                <a:spcPts val="0"/>
              </a:spcAft>
              <a:buClr>
                <a:schemeClr val="dk1"/>
              </a:buClr>
              <a:buSzPts val="9900"/>
              <a:buFont typeface="Arial"/>
              <a:buNone/>
              <a:defRPr sz="12039" b="0" i="0" u="none" strike="noStrike" cap="none">
                <a:solidFill>
                  <a:schemeClr val="dk1"/>
                </a:solidFill>
                <a:latin typeface="Calibri"/>
                <a:ea typeface="Calibri"/>
                <a:cs typeface="Calibri"/>
                <a:sym typeface="Calibri"/>
              </a:defRPr>
            </a:lvl7pPr>
            <a:lvl8pPr marL="4447531" marR="0" lvl="7" indent="-277971" algn="l" rtl="0">
              <a:spcBef>
                <a:spcPts val="2407"/>
              </a:spcBef>
              <a:spcAft>
                <a:spcPts val="0"/>
              </a:spcAft>
              <a:buClr>
                <a:schemeClr val="dk1"/>
              </a:buClr>
              <a:buSzPts val="9900"/>
              <a:buFont typeface="Arial"/>
              <a:buNone/>
              <a:defRPr sz="12039" b="0" i="0" u="none" strike="noStrike" cap="none">
                <a:solidFill>
                  <a:schemeClr val="dk1"/>
                </a:solidFill>
                <a:latin typeface="Calibri"/>
                <a:ea typeface="Calibri"/>
                <a:cs typeface="Calibri"/>
                <a:sym typeface="Calibri"/>
              </a:defRPr>
            </a:lvl8pPr>
            <a:lvl9pPr marL="5003474" marR="0" lvl="8" indent="-277971" algn="l" rtl="0">
              <a:spcBef>
                <a:spcPts val="2407"/>
              </a:spcBef>
              <a:spcAft>
                <a:spcPts val="0"/>
              </a:spcAft>
              <a:buClr>
                <a:schemeClr val="dk1"/>
              </a:buClr>
              <a:buSzPts val="9900"/>
              <a:buFont typeface="Arial"/>
              <a:buNone/>
              <a:defRPr sz="12039" b="0" i="0" u="none" strike="noStrike" cap="none">
                <a:solidFill>
                  <a:schemeClr val="dk1"/>
                </a:solidFill>
                <a:latin typeface="Calibri"/>
                <a:ea typeface="Calibri"/>
                <a:cs typeface="Calibri"/>
                <a:sym typeface="Calibri"/>
              </a:defRPr>
            </a:lvl9pPr>
          </a:lstStyle>
          <a:p>
            <a:endParaRPr/>
          </a:p>
        </p:txBody>
      </p:sp>
      <p:sp>
        <p:nvSpPr>
          <p:cNvPr id="69" name="Google Shape;69;p10"/>
          <p:cNvSpPr txBox="1">
            <a:spLocks noGrp="1"/>
          </p:cNvSpPr>
          <p:nvPr>
            <p:ph type="dt" idx="10"/>
          </p:nvPr>
        </p:nvSpPr>
        <p:spPr>
          <a:xfrm>
            <a:off x="1530033" y="36703516"/>
            <a:ext cx="7140152" cy="2108341"/>
          </a:xfrm>
          <a:prstGeom prst="rect">
            <a:avLst/>
          </a:prstGeom>
          <a:noFill/>
          <a:ln>
            <a:noFill/>
          </a:ln>
        </p:spPr>
        <p:txBody>
          <a:bodyPr spcFirstLastPara="1" wrap="square" lIns="1006775" tIns="503375" rIns="1006775" bIns="503375" anchor="ctr" anchorCtr="0"/>
          <a:lstStyle>
            <a:lvl1pPr marR="0" lvl="0" algn="l" rtl="0">
              <a:spcBef>
                <a:spcPts val="0"/>
              </a:spcBef>
              <a:spcAft>
                <a:spcPts val="0"/>
              </a:spcAft>
              <a:buSzPts val="1400"/>
              <a:buNone/>
              <a:defRPr sz="16172"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9pPr>
          </a:lstStyle>
          <a:p>
            <a:endParaRPr/>
          </a:p>
        </p:txBody>
      </p:sp>
      <p:sp>
        <p:nvSpPr>
          <p:cNvPr id="70" name="Google Shape;70;p10"/>
          <p:cNvSpPr txBox="1">
            <a:spLocks noGrp="1"/>
          </p:cNvSpPr>
          <p:nvPr>
            <p:ph type="ftr" idx="11"/>
          </p:nvPr>
        </p:nvSpPr>
        <p:spPr>
          <a:xfrm>
            <a:off x="10455225" y="36703516"/>
            <a:ext cx="9690205" cy="2108341"/>
          </a:xfrm>
          <a:prstGeom prst="rect">
            <a:avLst/>
          </a:prstGeom>
          <a:noFill/>
          <a:ln>
            <a:noFill/>
          </a:ln>
        </p:spPr>
        <p:txBody>
          <a:bodyPr spcFirstLastPara="1" wrap="square" lIns="1006775" tIns="503375" rIns="1006775" bIns="503375" anchor="ctr" anchorCtr="0"/>
          <a:lstStyle>
            <a:lvl1pPr marR="0" lvl="0" algn="ctr" rtl="0">
              <a:spcBef>
                <a:spcPts val="0"/>
              </a:spcBef>
              <a:spcAft>
                <a:spcPts val="0"/>
              </a:spcAft>
              <a:buSzPts val="1400"/>
              <a:buNone/>
              <a:defRPr sz="16172"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9pPr>
          </a:lstStyle>
          <a:p>
            <a:endParaRPr/>
          </a:p>
        </p:txBody>
      </p:sp>
      <p:sp>
        <p:nvSpPr>
          <p:cNvPr id="71" name="Google Shape;71;p10"/>
          <p:cNvSpPr txBox="1">
            <a:spLocks noGrp="1"/>
          </p:cNvSpPr>
          <p:nvPr>
            <p:ph type="sldNum" idx="12"/>
          </p:nvPr>
        </p:nvSpPr>
        <p:spPr>
          <a:xfrm>
            <a:off x="21930465" y="36703516"/>
            <a:ext cx="7140152" cy="2108341"/>
          </a:xfrm>
          <a:prstGeom prst="rect">
            <a:avLst/>
          </a:prstGeom>
          <a:noFill/>
          <a:ln>
            <a:noFill/>
          </a:ln>
        </p:spPr>
        <p:txBody>
          <a:bodyPr spcFirstLastPara="1" wrap="square" lIns="1006775" tIns="503375" rIns="1006775" bIns="503375" anchor="ctr" anchorCtr="0">
            <a:noAutofit/>
          </a:bodyPr>
          <a:lstStyle>
            <a:lvl1pPr marL="0" marR="0" lvl="0" indent="0" algn="r" rtl="0">
              <a:spcBef>
                <a:spcPts val="0"/>
              </a:spcBef>
              <a:buNone/>
              <a:defRPr sz="16172" b="0" i="0" u="none" strike="noStrike" cap="none">
                <a:solidFill>
                  <a:srgbClr val="888888"/>
                </a:solidFill>
                <a:latin typeface="Calibri"/>
                <a:ea typeface="Calibri"/>
                <a:cs typeface="Calibri"/>
                <a:sym typeface="Calibri"/>
              </a:defRPr>
            </a:lvl1pPr>
            <a:lvl2pPr marL="0" marR="0" lvl="1" indent="0" algn="r" rtl="0">
              <a:spcBef>
                <a:spcPts val="0"/>
              </a:spcBef>
              <a:buNone/>
              <a:defRPr sz="16172" b="0" i="0" u="none" strike="noStrike" cap="none">
                <a:solidFill>
                  <a:srgbClr val="888888"/>
                </a:solidFill>
                <a:latin typeface="Calibri"/>
                <a:ea typeface="Calibri"/>
                <a:cs typeface="Calibri"/>
                <a:sym typeface="Calibri"/>
              </a:defRPr>
            </a:lvl2pPr>
            <a:lvl3pPr marL="0" marR="0" lvl="2" indent="0" algn="r" rtl="0">
              <a:spcBef>
                <a:spcPts val="0"/>
              </a:spcBef>
              <a:buNone/>
              <a:defRPr sz="16172" b="0" i="0" u="none" strike="noStrike" cap="none">
                <a:solidFill>
                  <a:srgbClr val="888888"/>
                </a:solidFill>
                <a:latin typeface="Calibri"/>
                <a:ea typeface="Calibri"/>
                <a:cs typeface="Calibri"/>
                <a:sym typeface="Calibri"/>
              </a:defRPr>
            </a:lvl3pPr>
            <a:lvl4pPr marL="0" marR="0" lvl="3" indent="0" algn="r" rtl="0">
              <a:spcBef>
                <a:spcPts val="0"/>
              </a:spcBef>
              <a:buNone/>
              <a:defRPr sz="16172" b="0" i="0" u="none" strike="noStrike" cap="none">
                <a:solidFill>
                  <a:srgbClr val="888888"/>
                </a:solidFill>
                <a:latin typeface="Calibri"/>
                <a:ea typeface="Calibri"/>
                <a:cs typeface="Calibri"/>
                <a:sym typeface="Calibri"/>
              </a:defRPr>
            </a:lvl4pPr>
            <a:lvl5pPr marL="0" marR="0" lvl="4" indent="0" algn="r" rtl="0">
              <a:spcBef>
                <a:spcPts val="0"/>
              </a:spcBef>
              <a:buNone/>
              <a:defRPr sz="16172" b="0" i="0" u="none" strike="noStrike" cap="none">
                <a:solidFill>
                  <a:srgbClr val="888888"/>
                </a:solidFill>
                <a:latin typeface="Calibri"/>
                <a:ea typeface="Calibri"/>
                <a:cs typeface="Calibri"/>
                <a:sym typeface="Calibri"/>
              </a:defRPr>
            </a:lvl5pPr>
            <a:lvl6pPr marL="0" marR="0" lvl="5" indent="0" algn="r" rtl="0">
              <a:spcBef>
                <a:spcPts val="0"/>
              </a:spcBef>
              <a:buNone/>
              <a:defRPr sz="16172" b="0" i="0" u="none" strike="noStrike" cap="none">
                <a:solidFill>
                  <a:srgbClr val="888888"/>
                </a:solidFill>
                <a:latin typeface="Calibri"/>
                <a:ea typeface="Calibri"/>
                <a:cs typeface="Calibri"/>
                <a:sym typeface="Calibri"/>
              </a:defRPr>
            </a:lvl6pPr>
            <a:lvl7pPr marL="0" marR="0" lvl="6" indent="0" algn="r" rtl="0">
              <a:spcBef>
                <a:spcPts val="0"/>
              </a:spcBef>
              <a:buNone/>
              <a:defRPr sz="16172" b="0" i="0" u="none" strike="noStrike" cap="none">
                <a:solidFill>
                  <a:srgbClr val="888888"/>
                </a:solidFill>
                <a:latin typeface="Calibri"/>
                <a:ea typeface="Calibri"/>
                <a:cs typeface="Calibri"/>
                <a:sym typeface="Calibri"/>
              </a:defRPr>
            </a:lvl7pPr>
            <a:lvl8pPr marL="0" marR="0" lvl="7" indent="0" algn="r" rtl="0">
              <a:spcBef>
                <a:spcPts val="0"/>
              </a:spcBef>
              <a:buNone/>
              <a:defRPr sz="16172" b="0" i="0" u="none" strike="noStrike" cap="none">
                <a:solidFill>
                  <a:srgbClr val="888888"/>
                </a:solidFill>
                <a:latin typeface="Calibri"/>
                <a:ea typeface="Calibri"/>
                <a:cs typeface="Calibri"/>
                <a:sym typeface="Calibri"/>
              </a:defRPr>
            </a:lvl8pPr>
            <a:lvl9pPr marL="0" marR="0" lvl="8" indent="0" algn="r" rtl="0">
              <a:spcBef>
                <a:spcPts val="0"/>
              </a:spcBef>
              <a:buNone/>
              <a:defRPr sz="16172" b="0" i="0" u="none" strike="noStrike" cap="none">
                <a:solidFill>
                  <a:srgbClr val="888888"/>
                </a:solidFill>
                <a:latin typeface="Calibri"/>
                <a:ea typeface="Calibri"/>
                <a:cs typeface="Calibri"/>
                <a:sym typeface="Calibri"/>
              </a:defRPr>
            </a:lvl9pPr>
          </a:lstStyle>
          <a:p>
            <a:fld id="{00000000-1234-1234-1234-123412341234}" type="slidenum">
              <a:rPr lang="en-US" altLang="zh-TW" smtClean="0"/>
              <a:pPr/>
              <a:t>‹#›</a:t>
            </a:fld>
            <a:endParaRPr lang="zh-TW"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rgbClr val="97B4E4"/>
            </a:gs>
            <a:gs pos="50000">
              <a:srgbClr val="BFCFEC"/>
            </a:gs>
            <a:gs pos="100000">
              <a:srgbClr val="E0E8F4"/>
            </a:gs>
          </a:gsLst>
          <a:lin ang="5400000" scaled="0"/>
        </a:gra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1530034" y="1585848"/>
            <a:ext cx="27540586" cy="6600032"/>
          </a:xfrm>
          <a:prstGeom prst="rect">
            <a:avLst/>
          </a:prstGeom>
          <a:noFill/>
          <a:ln>
            <a:noFill/>
          </a:ln>
        </p:spPr>
        <p:txBody>
          <a:bodyPr spcFirstLastPara="1" wrap="square" lIns="1006775" tIns="503375" rIns="1006775" bIns="503375" anchor="ctr" anchorCtr="0"/>
          <a:lstStyle>
            <a:lvl1pPr marR="0" lvl="0" algn="ctr" rtl="0">
              <a:spcBef>
                <a:spcPts val="0"/>
              </a:spcBef>
              <a:spcAft>
                <a:spcPts val="0"/>
              </a:spcAft>
              <a:buClr>
                <a:schemeClr val="dk1"/>
              </a:buClr>
              <a:buSzPts val="48700"/>
              <a:buFont typeface="Calibri"/>
              <a:buNone/>
              <a:defRPr sz="487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1530034" y="9240053"/>
            <a:ext cx="27540586" cy="26134293"/>
          </a:xfrm>
          <a:prstGeom prst="rect">
            <a:avLst/>
          </a:prstGeom>
          <a:noFill/>
          <a:ln>
            <a:noFill/>
          </a:ln>
        </p:spPr>
        <p:txBody>
          <a:bodyPr spcFirstLastPara="1" wrap="square" lIns="1006775" tIns="503375" rIns="1006775" bIns="503375" anchor="t" anchorCtr="0"/>
          <a:lstStyle>
            <a:lvl1pPr marL="457200" marR="0" lvl="0" indent="-2476500" algn="l" rtl="0">
              <a:spcBef>
                <a:spcPts val="7080"/>
              </a:spcBef>
              <a:spcAft>
                <a:spcPts val="0"/>
              </a:spcAft>
              <a:buClr>
                <a:schemeClr val="dk1"/>
              </a:buClr>
              <a:buSzPts val="35400"/>
              <a:buFont typeface="Arial"/>
              <a:buChar char="•"/>
              <a:defRPr sz="35400" b="0" i="0" u="none" strike="noStrike" cap="none">
                <a:solidFill>
                  <a:schemeClr val="dk1"/>
                </a:solidFill>
                <a:latin typeface="Calibri"/>
                <a:ea typeface="Calibri"/>
                <a:cs typeface="Calibri"/>
                <a:sym typeface="Calibri"/>
              </a:defRPr>
            </a:lvl1pPr>
            <a:lvl2pPr marL="914400" marR="0" lvl="1" indent="-2190750" algn="l" rtl="0">
              <a:spcBef>
                <a:spcPts val="6180"/>
              </a:spcBef>
              <a:spcAft>
                <a:spcPts val="0"/>
              </a:spcAft>
              <a:buClr>
                <a:schemeClr val="dk1"/>
              </a:buClr>
              <a:buSzPts val="30900"/>
              <a:buFont typeface="Arial"/>
              <a:buChar char="–"/>
              <a:defRPr sz="30900" b="0" i="0" u="none" strike="noStrike" cap="none">
                <a:solidFill>
                  <a:schemeClr val="dk1"/>
                </a:solidFill>
                <a:latin typeface="Calibri"/>
                <a:ea typeface="Calibri"/>
                <a:cs typeface="Calibri"/>
                <a:sym typeface="Calibri"/>
              </a:defRPr>
            </a:lvl2pPr>
            <a:lvl3pPr marL="1371600" marR="0" lvl="2" indent="-1911350" algn="l" rtl="0">
              <a:spcBef>
                <a:spcPts val="5300"/>
              </a:spcBef>
              <a:spcAft>
                <a:spcPts val="0"/>
              </a:spcAft>
              <a:buClr>
                <a:schemeClr val="dk1"/>
              </a:buClr>
              <a:buSzPts val="26500"/>
              <a:buFont typeface="Arial"/>
              <a:buChar char="•"/>
              <a:defRPr sz="26500" b="0" i="0" u="none" strike="noStrike" cap="none">
                <a:solidFill>
                  <a:schemeClr val="dk1"/>
                </a:solidFill>
                <a:latin typeface="Calibri"/>
                <a:ea typeface="Calibri"/>
                <a:cs typeface="Calibri"/>
                <a:sym typeface="Calibri"/>
              </a:defRPr>
            </a:lvl3pPr>
            <a:lvl4pPr marL="1828800" marR="0" lvl="3" indent="-1638300" algn="l" rtl="0">
              <a:spcBef>
                <a:spcPts val="4440"/>
              </a:spcBef>
              <a:spcAft>
                <a:spcPts val="0"/>
              </a:spcAft>
              <a:buClr>
                <a:schemeClr val="dk1"/>
              </a:buClr>
              <a:buSzPts val="22200"/>
              <a:buFont typeface="Arial"/>
              <a:buChar char="–"/>
              <a:defRPr sz="22200" b="0" i="0" u="none" strike="noStrike" cap="none">
                <a:solidFill>
                  <a:schemeClr val="dk1"/>
                </a:solidFill>
                <a:latin typeface="Calibri"/>
                <a:ea typeface="Calibri"/>
                <a:cs typeface="Calibri"/>
                <a:sym typeface="Calibri"/>
              </a:defRPr>
            </a:lvl4pPr>
            <a:lvl5pPr marL="2286000" marR="0" lvl="4" indent="-1638300" algn="l" rtl="0">
              <a:spcBef>
                <a:spcPts val="4440"/>
              </a:spcBef>
              <a:spcAft>
                <a:spcPts val="0"/>
              </a:spcAft>
              <a:buClr>
                <a:schemeClr val="dk1"/>
              </a:buClr>
              <a:buSzPts val="22200"/>
              <a:buFont typeface="Arial"/>
              <a:buChar char="»"/>
              <a:defRPr sz="22200" b="0" i="0" u="none" strike="noStrike" cap="none">
                <a:solidFill>
                  <a:schemeClr val="dk1"/>
                </a:solidFill>
                <a:latin typeface="Calibri"/>
                <a:ea typeface="Calibri"/>
                <a:cs typeface="Calibri"/>
                <a:sym typeface="Calibri"/>
              </a:defRPr>
            </a:lvl5pPr>
            <a:lvl6pPr marL="2743200" marR="0" lvl="5" indent="-1638300" algn="l" rtl="0">
              <a:spcBef>
                <a:spcPts val="4440"/>
              </a:spcBef>
              <a:spcAft>
                <a:spcPts val="0"/>
              </a:spcAft>
              <a:buClr>
                <a:schemeClr val="dk1"/>
              </a:buClr>
              <a:buSzPts val="22200"/>
              <a:buFont typeface="Arial"/>
              <a:buChar char="•"/>
              <a:defRPr sz="22200" b="0" i="0" u="none" strike="noStrike" cap="none">
                <a:solidFill>
                  <a:schemeClr val="dk1"/>
                </a:solidFill>
                <a:latin typeface="Calibri"/>
                <a:ea typeface="Calibri"/>
                <a:cs typeface="Calibri"/>
                <a:sym typeface="Calibri"/>
              </a:defRPr>
            </a:lvl6pPr>
            <a:lvl7pPr marL="3200400" marR="0" lvl="6" indent="-1638300" algn="l" rtl="0">
              <a:spcBef>
                <a:spcPts val="4440"/>
              </a:spcBef>
              <a:spcAft>
                <a:spcPts val="0"/>
              </a:spcAft>
              <a:buClr>
                <a:schemeClr val="dk1"/>
              </a:buClr>
              <a:buSzPts val="22200"/>
              <a:buFont typeface="Arial"/>
              <a:buChar char="•"/>
              <a:defRPr sz="22200" b="0" i="0" u="none" strike="noStrike" cap="none">
                <a:solidFill>
                  <a:schemeClr val="dk1"/>
                </a:solidFill>
                <a:latin typeface="Calibri"/>
                <a:ea typeface="Calibri"/>
                <a:cs typeface="Calibri"/>
                <a:sym typeface="Calibri"/>
              </a:defRPr>
            </a:lvl7pPr>
            <a:lvl8pPr marL="3657600" marR="0" lvl="7" indent="-1638300" algn="l" rtl="0">
              <a:spcBef>
                <a:spcPts val="4440"/>
              </a:spcBef>
              <a:spcAft>
                <a:spcPts val="0"/>
              </a:spcAft>
              <a:buClr>
                <a:schemeClr val="dk1"/>
              </a:buClr>
              <a:buSzPts val="22200"/>
              <a:buFont typeface="Arial"/>
              <a:buChar char="•"/>
              <a:defRPr sz="22200" b="0" i="0" u="none" strike="noStrike" cap="none">
                <a:solidFill>
                  <a:schemeClr val="dk1"/>
                </a:solidFill>
                <a:latin typeface="Calibri"/>
                <a:ea typeface="Calibri"/>
                <a:cs typeface="Calibri"/>
                <a:sym typeface="Calibri"/>
              </a:defRPr>
            </a:lvl8pPr>
            <a:lvl9pPr marL="4114800" marR="0" lvl="8" indent="-1638300" algn="l" rtl="0">
              <a:spcBef>
                <a:spcPts val="4440"/>
              </a:spcBef>
              <a:spcAft>
                <a:spcPts val="0"/>
              </a:spcAft>
              <a:buClr>
                <a:schemeClr val="dk1"/>
              </a:buClr>
              <a:buSzPts val="22200"/>
              <a:buFont typeface="Arial"/>
              <a:buChar char="•"/>
              <a:defRPr sz="222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1530033" y="36703516"/>
            <a:ext cx="7140152" cy="2108341"/>
          </a:xfrm>
          <a:prstGeom prst="rect">
            <a:avLst/>
          </a:prstGeom>
          <a:noFill/>
          <a:ln>
            <a:noFill/>
          </a:ln>
        </p:spPr>
        <p:txBody>
          <a:bodyPr spcFirstLastPara="1" wrap="square" lIns="1006775" tIns="503375" rIns="1006775" bIns="503375" anchor="ctr" anchorCtr="0"/>
          <a:lstStyle>
            <a:lvl1pPr marR="0" lvl="0" algn="l" rtl="0">
              <a:spcBef>
                <a:spcPts val="0"/>
              </a:spcBef>
              <a:spcAft>
                <a:spcPts val="0"/>
              </a:spcAft>
              <a:buSzPts val="1400"/>
              <a:buNone/>
              <a:defRPr sz="16172"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ftr" idx="11"/>
          </p:nvPr>
        </p:nvSpPr>
        <p:spPr>
          <a:xfrm>
            <a:off x="10455225" y="36703516"/>
            <a:ext cx="9690205" cy="2108341"/>
          </a:xfrm>
          <a:prstGeom prst="rect">
            <a:avLst/>
          </a:prstGeom>
          <a:noFill/>
          <a:ln>
            <a:noFill/>
          </a:ln>
        </p:spPr>
        <p:txBody>
          <a:bodyPr spcFirstLastPara="1" wrap="square" lIns="1006775" tIns="503375" rIns="1006775" bIns="503375" anchor="ctr" anchorCtr="0"/>
          <a:lstStyle>
            <a:lvl1pPr marR="0" lvl="0" algn="ctr" rtl="0">
              <a:spcBef>
                <a:spcPts val="0"/>
              </a:spcBef>
              <a:spcAft>
                <a:spcPts val="0"/>
              </a:spcAft>
              <a:buSzPts val="1400"/>
              <a:buNone/>
              <a:defRPr sz="16172"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9pPr>
          </a:lstStyle>
          <a:p>
            <a:endParaRPr/>
          </a:p>
        </p:txBody>
      </p:sp>
      <p:sp>
        <p:nvSpPr>
          <p:cNvPr id="14" name="Google Shape;14;p1"/>
          <p:cNvSpPr txBox="1">
            <a:spLocks noGrp="1"/>
          </p:cNvSpPr>
          <p:nvPr>
            <p:ph type="sldNum" idx="12"/>
          </p:nvPr>
        </p:nvSpPr>
        <p:spPr>
          <a:xfrm>
            <a:off x="21930465" y="36703516"/>
            <a:ext cx="7140152" cy="2108341"/>
          </a:xfrm>
          <a:prstGeom prst="rect">
            <a:avLst/>
          </a:prstGeom>
          <a:noFill/>
          <a:ln>
            <a:noFill/>
          </a:ln>
        </p:spPr>
        <p:txBody>
          <a:bodyPr spcFirstLastPara="1" wrap="square" lIns="1006775" tIns="503375" rIns="1006775" bIns="503375" anchor="ctr" anchorCtr="0">
            <a:noAutofit/>
          </a:bodyPr>
          <a:lstStyle>
            <a:lvl1pPr marL="0" marR="0" lvl="0" indent="0" algn="r" rtl="0">
              <a:spcBef>
                <a:spcPts val="0"/>
              </a:spcBef>
              <a:buNone/>
              <a:defRPr sz="16172" b="0" i="0" u="none" strike="noStrike" cap="none">
                <a:solidFill>
                  <a:srgbClr val="888888"/>
                </a:solidFill>
                <a:latin typeface="Calibri"/>
                <a:ea typeface="Calibri"/>
                <a:cs typeface="Calibri"/>
                <a:sym typeface="Calibri"/>
              </a:defRPr>
            </a:lvl1pPr>
            <a:lvl2pPr marL="0" marR="0" lvl="1" indent="0" algn="r" rtl="0">
              <a:spcBef>
                <a:spcPts val="0"/>
              </a:spcBef>
              <a:buNone/>
              <a:defRPr sz="16172" b="0" i="0" u="none" strike="noStrike" cap="none">
                <a:solidFill>
                  <a:srgbClr val="888888"/>
                </a:solidFill>
                <a:latin typeface="Calibri"/>
                <a:ea typeface="Calibri"/>
                <a:cs typeface="Calibri"/>
                <a:sym typeface="Calibri"/>
              </a:defRPr>
            </a:lvl2pPr>
            <a:lvl3pPr marL="0" marR="0" lvl="2" indent="0" algn="r" rtl="0">
              <a:spcBef>
                <a:spcPts val="0"/>
              </a:spcBef>
              <a:buNone/>
              <a:defRPr sz="16172" b="0" i="0" u="none" strike="noStrike" cap="none">
                <a:solidFill>
                  <a:srgbClr val="888888"/>
                </a:solidFill>
                <a:latin typeface="Calibri"/>
                <a:ea typeface="Calibri"/>
                <a:cs typeface="Calibri"/>
                <a:sym typeface="Calibri"/>
              </a:defRPr>
            </a:lvl3pPr>
            <a:lvl4pPr marL="0" marR="0" lvl="3" indent="0" algn="r" rtl="0">
              <a:spcBef>
                <a:spcPts val="0"/>
              </a:spcBef>
              <a:buNone/>
              <a:defRPr sz="16172" b="0" i="0" u="none" strike="noStrike" cap="none">
                <a:solidFill>
                  <a:srgbClr val="888888"/>
                </a:solidFill>
                <a:latin typeface="Calibri"/>
                <a:ea typeface="Calibri"/>
                <a:cs typeface="Calibri"/>
                <a:sym typeface="Calibri"/>
              </a:defRPr>
            </a:lvl4pPr>
            <a:lvl5pPr marL="0" marR="0" lvl="4" indent="0" algn="r" rtl="0">
              <a:spcBef>
                <a:spcPts val="0"/>
              </a:spcBef>
              <a:buNone/>
              <a:defRPr sz="16172" b="0" i="0" u="none" strike="noStrike" cap="none">
                <a:solidFill>
                  <a:srgbClr val="888888"/>
                </a:solidFill>
                <a:latin typeface="Calibri"/>
                <a:ea typeface="Calibri"/>
                <a:cs typeface="Calibri"/>
                <a:sym typeface="Calibri"/>
              </a:defRPr>
            </a:lvl5pPr>
            <a:lvl6pPr marL="0" marR="0" lvl="5" indent="0" algn="r" rtl="0">
              <a:spcBef>
                <a:spcPts val="0"/>
              </a:spcBef>
              <a:buNone/>
              <a:defRPr sz="16172" b="0" i="0" u="none" strike="noStrike" cap="none">
                <a:solidFill>
                  <a:srgbClr val="888888"/>
                </a:solidFill>
                <a:latin typeface="Calibri"/>
                <a:ea typeface="Calibri"/>
                <a:cs typeface="Calibri"/>
                <a:sym typeface="Calibri"/>
              </a:defRPr>
            </a:lvl6pPr>
            <a:lvl7pPr marL="0" marR="0" lvl="6" indent="0" algn="r" rtl="0">
              <a:spcBef>
                <a:spcPts val="0"/>
              </a:spcBef>
              <a:buNone/>
              <a:defRPr sz="16172" b="0" i="0" u="none" strike="noStrike" cap="none">
                <a:solidFill>
                  <a:srgbClr val="888888"/>
                </a:solidFill>
                <a:latin typeface="Calibri"/>
                <a:ea typeface="Calibri"/>
                <a:cs typeface="Calibri"/>
                <a:sym typeface="Calibri"/>
              </a:defRPr>
            </a:lvl7pPr>
            <a:lvl8pPr marL="0" marR="0" lvl="7" indent="0" algn="r" rtl="0">
              <a:spcBef>
                <a:spcPts val="0"/>
              </a:spcBef>
              <a:buNone/>
              <a:defRPr sz="16172" b="0" i="0" u="none" strike="noStrike" cap="none">
                <a:solidFill>
                  <a:srgbClr val="888888"/>
                </a:solidFill>
                <a:latin typeface="Calibri"/>
                <a:ea typeface="Calibri"/>
                <a:cs typeface="Calibri"/>
                <a:sym typeface="Calibri"/>
              </a:defRPr>
            </a:lvl8pPr>
            <a:lvl9pPr marL="0" marR="0" lvl="8" indent="0" algn="r" rtl="0">
              <a:spcBef>
                <a:spcPts val="0"/>
              </a:spcBef>
              <a:buNone/>
              <a:defRPr sz="16172" b="0" i="0" u="none" strike="noStrike" cap="none">
                <a:solidFill>
                  <a:srgbClr val="888888"/>
                </a:solidFill>
                <a:latin typeface="Calibri"/>
                <a:ea typeface="Calibri"/>
                <a:cs typeface="Calibri"/>
                <a:sym typeface="Calibri"/>
              </a:defRPr>
            </a:lvl9pPr>
          </a:lstStyle>
          <a:p>
            <a:fld id="{00000000-1234-1234-1234-123412341234}" type="slidenum">
              <a:rPr lang="en-US" altLang="zh-TW" smtClean="0"/>
              <a:pPr/>
              <a:t>‹#›</a:t>
            </a:fld>
            <a:endParaRPr lang="zh-TW" altLang="en-US"/>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702"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702"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702"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702"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702"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702"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702"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702"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702"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702"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702"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702"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702"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702"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702"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702"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702"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702"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702"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702"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702"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702"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702"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702"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702"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702"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702"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JP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00B0F0"/>
            </a:gs>
            <a:gs pos="40000">
              <a:schemeClr val="bg2">
                <a:lumMod val="40000"/>
                <a:lumOff val="60000"/>
              </a:schemeClr>
            </a:gs>
            <a:gs pos="70000">
              <a:schemeClr val="bg2">
                <a:lumMod val="20000"/>
                <a:lumOff val="80000"/>
              </a:schemeClr>
            </a:gs>
            <a:gs pos="100000">
              <a:schemeClr val="accent1">
                <a:lumMod val="20000"/>
                <a:lumOff val="80000"/>
              </a:schemeClr>
            </a:gs>
          </a:gsLst>
          <a:lin ang="13500032" scaled="0"/>
        </a:gradFill>
        <a:effectLst/>
      </p:bgPr>
    </p:bg>
    <p:spTree>
      <p:nvGrpSpPr>
        <p:cNvPr id="1" name="Shape 128"/>
        <p:cNvGrpSpPr/>
        <p:nvPr/>
      </p:nvGrpSpPr>
      <p:grpSpPr>
        <a:xfrm>
          <a:off x="0" y="0"/>
          <a:ext cx="0" cy="0"/>
          <a:chOff x="0" y="0"/>
          <a:chExt cx="0" cy="0"/>
        </a:xfrm>
      </p:grpSpPr>
      <p:sp>
        <p:nvSpPr>
          <p:cNvPr id="129" name="Google Shape;129;p14"/>
          <p:cNvSpPr/>
          <p:nvPr/>
        </p:nvSpPr>
        <p:spPr>
          <a:xfrm>
            <a:off x="0" y="1"/>
            <a:ext cx="30600649" cy="39600188"/>
          </a:xfrm>
          <a:prstGeom prst="rect">
            <a:avLst/>
          </a:prstGeom>
          <a:solidFill>
            <a:srgbClr val="CCECFF"/>
          </a:solidFill>
          <a:ln>
            <a:noFill/>
          </a:ln>
        </p:spPr>
        <p:txBody>
          <a:bodyPr spcFirstLastPara="1" wrap="square" lIns="268025" tIns="133997" rIns="268025" bIns="133997" anchor="ctr" anchorCtr="0">
            <a:noAutofit/>
          </a:bodyPr>
          <a:lstStyle/>
          <a:p>
            <a:pPr algn="ctr"/>
            <a:endParaRPr lang="zh-TW" altLang="en-US" sz="2068" dirty="0">
              <a:solidFill>
                <a:schemeClr val="lt1"/>
              </a:solidFill>
              <a:latin typeface="Times New Roman" panose="02020603050405020304" pitchFamily="18" charset="0"/>
              <a:ea typeface="標楷體" panose="03000509000000000000" pitchFamily="65" charset="-120"/>
              <a:cs typeface="Times New Roman" panose="02020603050405020304" pitchFamily="18" charset="0"/>
              <a:sym typeface="Calibri"/>
            </a:endParaRPr>
          </a:p>
        </p:txBody>
      </p:sp>
      <p:sp>
        <p:nvSpPr>
          <p:cNvPr id="130" name="Google Shape;130;p14"/>
          <p:cNvSpPr/>
          <p:nvPr/>
        </p:nvSpPr>
        <p:spPr>
          <a:xfrm>
            <a:off x="1901233" y="9292520"/>
            <a:ext cx="13110454" cy="25493296"/>
          </a:xfrm>
          <a:prstGeom prst="roundRect">
            <a:avLst>
              <a:gd name="adj" fmla="val 4607"/>
            </a:avLst>
          </a:prstGeom>
          <a:solidFill>
            <a:schemeClr val="lt1">
              <a:alpha val="60000"/>
            </a:schemeClr>
          </a:solidFill>
          <a:ln>
            <a:noFill/>
          </a:ln>
        </p:spPr>
        <p:txBody>
          <a:bodyPr spcFirstLastPara="1" wrap="square" lIns="379164" tIns="189567" rIns="379164" bIns="189567" anchor="ctr" anchorCtr="0">
            <a:noAutofit/>
          </a:bodyPr>
          <a:lstStyle/>
          <a:p>
            <a:pPr algn="ctr"/>
            <a:endParaRPr sz="2068">
              <a:solidFill>
                <a:schemeClr val="lt1"/>
              </a:solidFill>
              <a:latin typeface="Times New Roman" panose="02020603050405020304" pitchFamily="18" charset="0"/>
              <a:ea typeface="標楷體" panose="03000509000000000000" pitchFamily="65" charset="-120"/>
              <a:cs typeface="Times New Roman" panose="02020603050405020304" pitchFamily="18" charset="0"/>
              <a:sym typeface="Times New Roman"/>
            </a:endParaRPr>
          </a:p>
        </p:txBody>
      </p:sp>
      <p:sp>
        <p:nvSpPr>
          <p:cNvPr id="131" name="Google Shape;131;p14"/>
          <p:cNvSpPr/>
          <p:nvPr/>
        </p:nvSpPr>
        <p:spPr>
          <a:xfrm>
            <a:off x="1901232" y="2326865"/>
            <a:ext cx="26839853" cy="6584411"/>
          </a:xfrm>
          <a:prstGeom prst="roundRect">
            <a:avLst>
              <a:gd name="adj" fmla="val 8720"/>
            </a:avLst>
          </a:prstGeom>
          <a:solidFill>
            <a:schemeClr val="lt1">
              <a:alpha val="60000"/>
            </a:schemeClr>
          </a:solidFill>
          <a:ln>
            <a:noFill/>
          </a:ln>
        </p:spPr>
        <p:txBody>
          <a:bodyPr spcFirstLastPara="1" wrap="square" lIns="379164" tIns="189567" rIns="379164" bIns="189567" anchor="ctr" anchorCtr="0">
            <a:noAutofit/>
          </a:bodyPr>
          <a:lstStyle/>
          <a:p>
            <a:pPr algn="ctr"/>
            <a:endParaRPr sz="2068">
              <a:solidFill>
                <a:schemeClr val="lt1"/>
              </a:solidFill>
              <a:latin typeface="Times New Roman" panose="02020603050405020304" pitchFamily="18" charset="0"/>
              <a:ea typeface="標楷體" panose="03000509000000000000" pitchFamily="65" charset="-120"/>
              <a:cs typeface="Times New Roman" panose="02020603050405020304" pitchFamily="18" charset="0"/>
              <a:sym typeface="Times New Roman"/>
            </a:endParaRPr>
          </a:p>
        </p:txBody>
      </p:sp>
      <p:sp>
        <p:nvSpPr>
          <p:cNvPr id="132" name="Google Shape;132;p14"/>
          <p:cNvSpPr txBox="1"/>
          <p:nvPr/>
        </p:nvSpPr>
        <p:spPr>
          <a:xfrm>
            <a:off x="960354" y="2735947"/>
            <a:ext cx="28721608" cy="6652802"/>
          </a:xfrm>
          <a:prstGeom prst="rect">
            <a:avLst/>
          </a:prstGeom>
          <a:noFill/>
          <a:ln>
            <a:noFill/>
          </a:ln>
        </p:spPr>
        <p:txBody>
          <a:bodyPr spcFirstLastPara="1" wrap="square" lIns="1224186" tIns="612078" rIns="1224186" bIns="612078" anchor="t" anchorCtr="0">
            <a:noAutofit/>
          </a:bodyPr>
          <a:lstStyle/>
          <a:p>
            <a:pPr lvl="1" indent="1006823" algn="just">
              <a:lnSpc>
                <a:spcPts val="5108"/>
              </a:lnSpc>
              <a:spcBef>
                <a:spcPts val="1758"/>
              </a:spcBef>
            </a:pPr>
            <a:r>
              <a:rPr lang="zh-TW" altLang="en-US" sz="3890" dirty="0">
                <a:solidFill>
                  <a:schemeClr val="dk1"/>
                </a:solidFill>
                <a:latin typeface="Times New Roman" panose="02020603050405020304" pitchFamily="18" charset="0"/>
                <a:ea typeface="標楷體" panose="03000509000000000000" pitchFamily="65" charset="-120"/>
                <a:cs typeface="Times New Roman" panose="02020603050405020304" pitchFamily="18" charset="0"/>
                <a:sym typeface="Times New Roman"/>
              </a:rPr>
              <a:t>由於太空探索、戰爭等議題越來越受到關注與討論，對於便宜的無</a:t>
            </a:r>
            <a:r>
              <a:rPr lang="en-US" altLang="zh-TW" sz="3890" dirty="0">
                <a:solidFill>
                  <a:schemeClr val="dk1"/>
                </a:solidFill>
                <a:latin typeface="Times New Roman" panose="02020603050405020304" pitchFamily="18" charset="0"/>
                <a:ea typeface="標楷體" panose="03000509000000000000" pitchFamily="65" charset="-120"/>
                <a:cs typeface="Times New Roman" panose="02020603050405020304" pitchFamily="18" charset="0"/>
                <a:sym typeface="Times New Roman"/>
              </a:rPr>
              <a:t>GPS</a:t>
            </a:r>
            <a:r>
              <a:rPr lang="zh-TW" altLang="en-US" sz="3890" dirty="0">
                <a:solidFill>
                  <a:schemeClr val="dk1"/>
                </a:solidFill>
                <a:latin typeface="Times New Roman" panose="02020603050405020304" pitchFamily="18" charset="0"/>
                <a:ea typeface="標楷體" panose="03000509000000000000" pitchFamily="65" charset="-120"/>
                <a:cs typeface="Times New Roman" panose="02020603050405020304" pitchFamily="18" charset="0"/>
                <a:sym typeface="Times New Roman"/>
              </a:rPr>
              <a:t>輔助之高適應性目標瞄準雲台的研究也日益重要。在許多應用領域中，如軍事、航太和無人系統等，準確地瞄準目標對於操作的成功至關重要。然而，傳統的目標瞄準系統大多依賴於全球定位系統（</a:t>
            </a:r>
            <a:r>
              <a:rPr lang="en-US" altLang="zh-TW" sz="3890" dirty="0">
                <a:solidFill>
                  <a:schemeClr val="dk1"/>
                </a:solidFill>
                <a:latin typeface="Times New Roman" panose="02020603050405020304" pitchFamily="18" charset="0"/>
                <a:ea typeface="標楷體" panose="03000509000000000000" pitchFamily="65" charset="-120"/>
                <a:cs typeface="Times New Roman" panose="02020603050405020304" pitchFamily="18" charset="0"/>
                <a:sym typeface="Times New Roman"/>
              </a:rPr>
              <a:t>GPS</a:t>
            </a:r>
            <a:r>
              <a:rPr lang="zh-TW" altLang="en-US" sz="3890" dirty="0">
                <a:solidFill>
                  <a:schemeClr val="dk1"/>
                </a:solidFill>
                <a:latin typeface="Times New Roman" panose="02020603050405020304" pitchFamily="18" charset="0"/>
                <a:ea typeface="標楷體" panose="03000509000000000000" pitchFamily="65" charset="-120"/>
                <a:cs typeface="Times New Roman" panose="02020603050405020304" pitchFamily="18" charset="0"/>
                <a:sym typeface="Times New Roman"/>
              </a:rPr>
              <a:t>）來提供準確的位置資訊，在某些環境下，如地下通道、深山密林或敵方干擾等，</a:t>
            </a:r>
            <a:r>
              <a:rPr lang="en-US" altLang="zh-TW" sz="3890" dirty="0">
                <a:solidFill>
                  <a:schemeClr val="dk1"/>
                </a:solidFill>
                <a:latin typeface="Times New Roman" panose="02020603050405020304" pitchFamily="18" charset="0"/>
                <a:ea typeface="標楷體" panose="03000509000000000000" pitchFamily="65" charset="-120"/>
                <a:cs typeface="Times New Roman" panose="02020603050405020304" pitchFamily="18" charset="0"/>
                <a:sym typeface="Times New Roman"/>
              </a:rPr>
              <a:t>GPS</a:t>
            </a:r>
            <a:r>
              <a:rPr lang="zh-TW" altLang="en-US" sz="3890" dirty="0">
                <a:solidFill>
                  <a:schemeClr val="dk1"/>
                </a:solidFill>
                <a:latin typeface="Times New Roman" panose="02020603050405020304" pitchFamily="18" charset="0"/>
                <a:ea typeface="標楷體" panose="03000509000000000000" pitchFamily="65" charset="-120"/>
                <a:cs typeface="Times New Roman" panose="02020603050405020304" pitchFamily="18" charset="0"/>
                <a:sym typeface="Times New Roman"/>
              </a:rPr>
              <a:t>信號可能受到嚴重干擾或完全無法使用。因此，開發一種無需</a:t>
            </a:r>
            <a:r>
              <a:rPr lang="en-US" altLang="zh-TW" sz="3890" dirty="0">
                <a:solidFill>
                  <a:schemeClr val="dk1"/>
                </a:solidFill>
                <a:latin typeface="Times New Roman" panose="02020603050405020304" pitchFamily="18" charset="0"/>
                <a:ea typeface="標楷體" panose="03000509000000000000" pitchFamily="65" charset="-120"/>
                <a:cs typeface="Times New Roman" panose="02020603050405020304" pitchFamily="18" charset="0"/>
                <a:sym typeface="Times New Roman"/>
              </a:rPr>
              <a:t>GPS</a:t>
            </a:r>
            <a:r>
              <a:rPr lang="zh-TW" altLang="en-US" sz="3890" dirty="0">
                <a:solidFill>
                  <a:schemeClr val="dk1"/>
                </a:solidFill>
                <a:latin typeface="Times New Roman" panose="02020603050405020304" pitchFamily="18" charset="0"/>
                <a:ea typeface="標楷體" panose="03000509000000000000" pitchFamily="65" charset="-120"/>
                <a:cs typeface="Times New Roman" panose="02020603050405020304" pitchFamily="18" charset="0"/>
                <a:sym typeface="Times New Roman"/>
              </a:rPr>
              <a:t>輔助的高適應性目標瞄準雲台具有重要意義。本專題旨在研究和設計一種無</a:t>
            </a:r>
            <a:r>
              <a:rPr lang="en-US" altLang="zh-TW" sz="3890" dirty="0">
                <a:solidFill>
                  <a:schemeClr val="dk1"/>
                </a:solidFill>
                <a:latin typeface="Times New Roman" panose="02020603050405020304" pitchFamily="18" charset="0"/>
                <a:ea typeface="標楷體" panose="03000509000000000000" pitchFamily="65" charset="-120"/>
                <a:cs typeface="Times New Roman" panose="02020603050405020304" pitchFamily="18" charset="0"/>
                <a:sym typeface="Times New Roman"/>
              </a:rPr>
              <a:t>GPS</a:t>
            </a:r>
            <a:r>
              <a:rPr lang="zh-TW" altLang="en-US" sz="3890" dirty="0">
                <a:solidFill>
                  <a:schemeClr val="dk1"/>
                </a:solidFill>
                <a:latin typeface="Times New Roman" panose="02020603050405020304" pitchFamily="18" charset="0"/>
                <a:ea typeface="標楷體" panose="03000509000000000000" pitchFamily="65" charset="-120"/>
                <a:cs typeface="Times New Roman" panose="02020603050405020304" pitchFamily="18" charset="0"/>
                <a:sym typeface="Times New Roman"/>
              </a:rPr>
              <a:t>輔助的高適應性目標瞄準雲台系統，以克服</a:t>
            </a:r>
            <a:r>
              <a:rPr lang="en-US" altLang="zh-TW" sz="3890" dirty="0">
                <a:solidFill>
                  <a:schemeClr val="dk1"/>
                </a:solidFill>
                <a:latin typeface="Times New Roman" panose="02020603050405020304" pitchFamily="18" charset="0"/>
                <a:ea typeface="標楷體" panose="03000509000000000000" pitchFamily="65" charset="-120"/>
                <a:cs typeface="Times New Roman" panose="02020603050405020304" pitchFamily="18" charset="0"/>
                <a:sym typeface="Times New Roman"/>
              </a:rPr>
              <a:t>GPS</a:t>
            </a:r>
            <a:r>
              <a:rPr lang="zh-TW" altLang="en-US" sz="3890" dirty="0">
                <a:solidFill>
                  <a:schemeClr val="dk1"/>
                </a:solidFill>
                <a:latin typeface="Times New Roman" panose="02020603050405020304" pitchFamily="18" charset="0"/>
                <a:ea typeface="標楷體" panose="03000509000000000000" pitchFamily="65" charset="-120"/>
                <a:cs typeface="Times New Roman" panose="02020603050405020304" pitchFamily="18" charset="0"/>
                <a:sym typeface="Times New Roman"/>
              </a:rPr>
              <a:t>信號受限的挑戰。透過本研究，我們期望能夠開發出一種可靠且高效的無</a:t>
            </a:r>
            <a:r>
              <a:rPr lang="en-US" altLang="zh-TW" sz="3890" dirty="0">
                <a:solidFill>
                  <a:schemeClr val="dk1"/>
                </a:solidFill>
                <a:latin typeface="Times New Roman" panose="02020603050405020304" pitchFamily="18" charset="0"/>
                <a:ea typeface="標楷體" panose="03000509000000000000" pitchFamily="65" charset="-120"/>
                <a:cs typeface="Times New Roman" panose="02020603050405020304" pitchFamily="18" charset="0"/>
                <a:sym typeface="Times New Roman"/>
              </a:rPr>
              <a:t>GPS</a:t>
            </a:r>
            <a:r>
              <a:rPr lang="zh-TW" altLang="en-US" sz="3890" dirty="0">
                <a:solidFill>
                  <a:schemeClr val="dk1"/>
                </a:solidFill>
                <a:latin typeface="Times New Roman" panose="02020603050405020304" pitchFamily="18" charset="0"/>
                <a:ea typeface="標楷體" panose="03000509000000000000" pitchFamily="65" charset="-120"/>
                <a:cs typeface="Times New Roman" panose="02020603050405020304" pitchFamily="18" charset="0"/>
                <a:sym typeface="Times New Roman"/>
              </a:rPr>
              <a:t>輔助目標瞄準雲台系統，對於太空探索、戰爭和其他領域的應用具有重要的實用價值。這將有助於提高操作人員的工作效率和任務執行能力，同時確保準確性和可靠性，以應對日益複雜和具有挑戰性的環境。</a:t>
            </a:r>
            <a:endParaRPr sz="3890" dirty="0">
              <a:solidFill>
                <a:schemeClr val="dk1"/>
              </a:solidFill>
              <a:latin typeface="Times New Roman" panose="02020603050405020304" pitchFamily="18" charset="0"/>
              <a:ea typeface="標楷體" panose="03000509000000000000" pitchFamily="65" charset="-120"/>
              <a:cs typeface="Times New Roman" panose="02020603050405020304" pitchFamily="18" charset="0"/>
              <a:sym typeface="Times New Roman"/>
            </a:endParaRPr>
          </a:p>
        </p:txBody>
      </p:sp>
      <p:sp>
        <p:nvSpPr>
          <p:cNvPr id="135" name="Google Shape;135;p14"/>
          <p:cNvSpPr/>
          <p:nvPr/>
        </p:nvSpPr>
        <p:spPr>
          <a:xfrm>
            <a:off x="15414163" y="9292520"/>
            <a:ext cx="13326922" cy="25493296"/>
          </a:xfrm>
          <a:prstGeom prst="roundRect">
            <a:avLst>
              <a:gd name="adj" fmla="val 4607"/>
            </a:avLst>
          </a:prstGeom>
          <a:solidFill>
            <a:schemeClr val="lt1">
              <a:alpha val="60000"/>
            </a:schemeClr>
          </a:solidFill>
          <a:ln>
            <a:noFill/>
          </a:ln>
        </p:spPr>
        <p:txBody>
          <a:bodyPr spcFirstLastPara="1" wrap="square" lIns="379164" tIns="189567" rIns="379164" bIns="189567" anchor="ctr" anchorCtr="0">
            <a:noAutofit/>
          </a:bodyPr>
          <a:lstStyle/>
          <a:p>
            <a:pPr algn="ctr"/>
            <a:endParaRPr sz="2068" dirty="0">
              <a:solidFill>
                <a:schemeClr val="lt1"/>
              </a:solidFill>
              <a:latin typeface="Times New Roman" panose="02020603050405020304" pitchFamily="18" charset="0"/>
              <a:ea typeface="標楷體" panose="03000509000000000000" pitchFamily="65" charset="-120"/>
              <a:cs typeface="Times New Roman" panose="02020603050405020304" pitchFamily="18" charset="0"/>
              <a:sym typeface="Times New Roman"/>
            </a:endParaRPr>
          </a:p>
        </p:txBody>
      </p:sp>
      <p:sp>
        <p:nvSpPr>
          <p:cNvPr id="154" name="Google Shape;154;p14"/>
          <p:cNvSpPr/>
          <p:nvPr/>
        </p:nvSpPr>
        <p:spPr>
          <a:xfrm>
            <a:off x="1901233" y="35208460"/>
            <a:ext cx="26839852" cy="3899349"/>
          </a:xfrm>
          <a:prstGeom prst="roundRect">
            <a:avLst>
              <a:gd name="adj" fmla="val 14029"/>
            </a:avLst>
          </a:prstGeom>
          <a:solidFill>
            <a:schemeClr val="lt1">
              <a:alpha val="60000"/>
            </a:schemeClr>
          </a:solidFill>
          <a:ln>
            <a:noFill/>
          </a:ln>
        </p:spPr>
        <p:txBody>
          <a:bodyPr spcFirstLastPara="1" wrap="square" lIns="379164" tIns="189567" rIns="379164" bIns="189567" anchor="ctr" anchorCtr="0">
            <a:noAutofit/>
          </a:bodyPr>
          <a:lstStyle/>
          <a:p>
            <a:pPr algn="ctr"/>
            <a:endParaRPr sz="2068">
              <a:solidFill>
                <a:schemeClr val="lt1"/>
              </a:solidFill>
              <a:latin typeface="Times New Roman" panose="02020603050405020304" pitchFamily="18" charset="0"/>
              <a:ea typeface="標楷體" panose="03000509000000000000" pitchFamily="65" charset="-120"/>
              <a:cs typeface="Times New Roman" panose="02020603050405020304" pitchFamily="18" charset="0"/>
              <a:sym typeface="Times New Roman"/>
            </a:endParaRPr>
          </a:p>
        </p:txBody>
      </p:sp>
      <p:sp>
        <p:nvSpPr>
          <p:cNvPr id="155" name="Google Shape;155;p14"/>
          <p:cNvSpPr txBox="1"/>
          <p:nvPr/>
        </p:nvSpPr>
        <p:spPr>
          <a:xfrm>
            <a:off x="1228769" y="35861588"/>
            <a:ext cx="28184777" cy="2593190"/>
          </a:xfrm>
          <a:prstGeom prst="rect">
            <a:avLst/>
          </a:prstGeom>
          <a:noFill/>
          <a:ln>
            <a:noFill/>
          </a:ln>
        </p:spPr>
        <p:txBody>
          <a:bodyPr spcFirstLastPara="1" wrap="square" lIns="1224186" tIns="612078" rIns="1224186" bIns="612078" anchor="t" anchorCtr="0">
            <a:noAutofit/>
          </a:bodyPr>
          <a:lstStyle/>
          <a:p>
            <a:pPr indent="1006823" algn="just">
              <a:lnSpc>
                <a:spcPts val="5108"/>
              </a:lnSpc>
            </a:pPr>
            <a:r>
              <a:rPr lang="zh-TW" altLang="en-US" sz="3890" dirty="0">
                <a:solidFill>
                  <a:schemeClr val="dk1"/>
                </a:solidFill>
                <a:latin typeface="Times New Roman" panose="02020603050405020304" pitchFamily="18" charset="0"/>
                <a:ea typeface="標楷體" panose="03000509000000000000" pitchFamily="65" charset="-120"/>
                <a:cs typeface="Times New Roman" panose="02020603050405020304" pitchFamily="18" charset="0"/>
                <a:sym typeface="Times New Roman"/>
              </a:rPr>
              <a:t>本研究針對無</a:t>
            </a:r>
            <a:r>
              <a:rPr lang="en-US" altLang="zh-TW" sz="3890" dirty="0">
                <a:solidFill>
                  <a:schemeClr val="dk1"/>
                </a:solidFill>
                <a:latin typeface="Times New Roman" panose="02020603050405020304" pitchFamily="18" charset="0"/>
                <a:ea typeface="標楷體" panose="03000509000000000000" pitchFamily="65" charset="-120"/>
                <a:cs typeface="Times New Roman" panose="02020603050405020304" pitchFamily="18" charset="0"/>
                <a:sym typeface="Times New Roman"/>
              </a:rPr>
              <a:t>GPS</a:t>
            </a:r>
            <a:r>
              <a:rPr lang="zh-TW" altLang="en-US" sz="3890" dirty="0">
                <a:solidFill>
                  <a:schemeClr val="dk1"/>
                </a:solidFill>
                <a:latin typeface="Times New Roman" panose="02020603050405020304" pitchFamily="18" charset="0"/>
                <a:ea typeface="標楷體" panose="03000509000000000000" pitchFamily="65" charset="-120"/>
                <a:cs typeface="Times New Roman" panose="02020603050405020304" pitchFamily="18" charset="0"/>
                <a:sym typeface="Times New Roman"/>
              </a:rPr>
              <a:t>輔助的高適應性目標瞄準雲台進行了深入的探討和研究。透過結合鏡頭、影像辨識、</a:t>
            </a:r>
            <a:r>
              <a:rPr lang="en-US" altLang="zh-TW" sz="3890" dirty="0">
                <a:solidFill>
                  <a:schemeClr val="dk1"/>
                </a:solidFill>
                <a:latin typeface="Times New Roman" panose="02020603050405020304" pitchFamily="18" charset="0"/>
                <a:ea typeface="標楷體" panose="03000509000000000000" pitchFamily="65" charset="-120"/>
                <a:cs typeface="Times New Roman" panose="02020603050405020304" pitchFamily="18" charset="0"/>
                <a:sym typeface="Times New Roman"/>
              </a:rPr>
              <a:t>IMU</a:t>
            </a:r>
            <a:r>
              <a:rPr lang="zh-TW" altLang="en-US" sz="3890" dirty="0">
                <a:solidFill>
                  <a:schemeClr val="dk1"/>
                </a:solidFill>
                <a:latin typeface="Times New Roman" panose="02020603050405020304" pitchFamily="18" charset="0"/>
                <a:ea typeface="標楷體" panose="03000509000000000000" pitchFamily="65" charset="-120"/>
                <a:cs typeface="Times New Roman" panose="02020603050405020304" pitchFamily="18" charset="0"/>
                <a:sym typeface="Times New Roman"/>
              </a:rPr>
              <a:t>、雷射測距儀等技術，我們實現了</a:t>
            </a:r>
            <a:r>
              <a:rPr lang="en-US" altLang="zh-TW" sz="3890" dirty="0">
                <a:solidFill>
                  <a:schemeClr val="dk1"/>
                </a:solidFill>
                <a:latin typeface="Times New Roman" panose="02020603050405020304" pitchFamily="18" charset="0"/>
                <a:ea typeface="標楷體" panose="03000509000000000000" pitchFamily="65" charset="-120"/>
                <a:cs typeface="Times New Roman" panose="02020603050405020304" pitchFamily="18" charset="0"/>
                <a:sym typeface="Times New Roman"/>
              </a:rPr>
              <a:t>2+1</a:t>
            </a:r>
            <a:r>
              <a:rPr lang="zh-TW" altLang="en-US" sz="3890" dirty="0">
                <a:solidFill>
                  <a:schemeClr val="dk1"/>
                </a:solidFill>
                <a:latin typeface="Times New Roman" panose="02020603050405020304" pitchFamily="18" charset="0"/>
                <a:ea typeface="標楷體" panose="03000509000000000000" pitchFamily="65" charset="-120"/>
                <a:cs typeface="Times New Roman" panose="02020603050405020304" pitchFamily="18" charset="0"/>
                <a:sym typeface="Times New Roman"/>
              </a:rPr>
              <a:t>種方法的目標瞄準方案。這些方法在追蹤動態目標和瞄準靜態目標方面預期可展現了優越的性能和</a:t>
            </a:r>
            <a:r>
              <a:rPr lang="zh-TW" altLang="en-US" sz="3890">
                <a:solidFill>
                  <a:schemeClr val="dk1"/>
                </a:solidFill>
                <a:latin typeface="Times New Roman" panose="02020603050405020304" pitchFamily="18" charset="0"/>
                <a:ea typeface="標楷體" panose="03000509000000000000" pitchFamily="65" charset="-120"/>
                <a:cs typeface="Times New Roman" panose="02020603050405020304" pitchFamily="18" charset="0"/>
                <a:sym typeface="Times New Roman"/>
              </a:rPr>
              <a:t>潛力。</a:t>
            </a:r>
            <a:endParaRPr lang="zh-TW" altLang="en-US" sz="3890" dirty="0">
              <a:solidFill>
                <a:schemeClr val="dk1"/>
              </a:solidFill>
              <a:latin typeface="Times New Roman" panose="02020603050405020304" pitchFamily="18" charset="0"/>
              <a:ea typeface="標楷體" panose="03000509000000000000" pitchFamily="65" charset="-120"/>
              <a:cs typeface="Times New Roman" panose="02020603050405020304" pitchFamily="18" charset="0"/>
              <a:sym typeface="Times New Roman"/>
            </a:endParaRPr>
          </a:p>
        </p:txBody>
      </p:sp>
      <p:sp>
        <p:nvSpPr>
          <p:cNvPr id="156" name="Google Shape;156;p14"/>
          <p:cNvSpPr txBox="1"/>
          <p:nvPr/>
        </p:nvSpPr>
        <p:spPr>
          <a:xfrm>
            <a:off x="2106952" y="123480"/>
            <a:ext cx="26267772" cy="2067406"/>
          </a:xfrm>
          <a:prstGeom prst="rect">
            <a:avLst/>
          </a:prstGeom>
          <a:noFill/>
          <a:ln>
            <a:noFill/>
          </a:ln>
        </p:spPr>
        <p:txBody>
          <a:bodyPr spcFirstLastPara="1" wrap="square" lIns="1224186" tIns="612078" rIns="1224186" bIns="612078" anchor="ctr" anchorCtr="0">
            <a:noAutofit/>
          </a:bodyPr>
          <a:lstStyle/>
          <a:p>
            <a:pPr lvl="0" algn="ctr">
              <a:buClr>
                <a:schemeClr val="dk1"/>
              </a:buClr>
              <a:buSzPts val="6700"/>
            </a:pPr>
            <a:r>
              <a:rPr lang="zh-TW" altLang="en-US" sz="8146" dirty="0">
                <a:solidFill>
                  <a:schemeClr val="dk1"/>
                </a:solidFill>
                <a:latin typeface="Times New Roman" panose="02020603050405020304" pitchFamily="18" charset="0"/>
                <a:ea typeface="標楷體" panose="03000509000000000000" pitchFamily="65" charset="-120"/>
                <a:cs typeface="Times New Roman" panose="02020603050405020304" pitchFamily="18" charset="0"/>
                <a:sym typeface="Times New Roman"/>
              </a:rPr>
              <a:t>無</a:t>
            </a:r>
            <a:r>
              <a:rPr lang="en-US" altLang="zh-TW" sz="8146" dirty="0">
                <a:solidFill>
                  <a:schemeClr val="dk1"/>
                </a:solidFill>
                <a:latin typeface="Times New Roman" panose="02020603050405020304" pitchFamily="18" charset="0"/>
                <a:ea typeface="標楷體" panose="03000509000000000000" pitchFamily="65" charset="-120"/>
                <a:cs typeface="Times New Roman" panose="02020603050405020304" pitchFamily="18" charset="0"/>
                <a:sym typeface="Times New Roman"/>
              </a:rPr>
              <a:t>GPS</a:t>
            </a:r>
            <a:r>
              <a:rPr lang="zh-TW" altLang="en-US" sz="8146" dirty="0">
                <a:solidFill>
                  <a:schemeClr val="dk1"/>
                </a:solidFill>
                <a:latin typeface="Times New Roman" panose="02020603050405020304" pitchFamily="18" charset="0"/>
                <a:ea typeface="標楷體" panose="03000509000000000000" pitchFamily="65" charset="-120"/>
                <a:cs typeface="Times New Roman" panose="02020603050405020304" pitchFamily="18" charset="0"/>
                <a:sym typeface="Times New Roman"/>
              </a:rPr>
              <a:t>輔助之高適應性目標瞄準雲台</a:t>
            </a:r>
            <a:endParaRPr lang="en-US" altLang="zh-TW" sz="8146" dirty="0">
              <a:solidFill>
                <a:schemeClr val="dk1"/>
              </a:solidFill>
              <a:latin typeface="Times New Roman" panose="02020603050405020304" pitchFamily="18" charset="0"/>
              <a:ea typeface="標楷體" panose="03000509000000000000" pitchFamily="65" charset="-120"/>
              <a:cs typeface="Times New Roman" panose="02020603050405020304" pitchFamily="18" charset="0"/>
              <a:sym typeface="Times New Roman"/>
            </a:endParaRPr>
          </a:p>
          <a:p>
            <a:pPr lvl="0" algn="ctr">
              <a:buClr>
                <a:schemeClr val="dk1"/>
              </a:buClr>
              <a:buSzPts val="6700"/>
            </a:pPr>
            <a:r>
              <a:rPr lang="zh-TW" altLang="en-US" sz="4800">
                <a:solidFill>
                  <a:schemeClr val="dk1"/>
                </a:solidFill>
                <a:latin typeface="Times New Roman" panose="02020603050405020304" pitchFamily="18" charset="0"/>
                <a:ea typeface="標楷體" panose="03000509000000000000" pitchFamily="65" charset="-120"/>
                <a:cs typeface="Times New Roman" panose="02020603050405020304" pitchFamily="18" charset="0"/>
                <a:sym typeface="Times New Roman"/>
              </a:rPr>
              <a:t>第十四組 梁育銓、黃邦、賴宏訓</a:t>
            </a:r>
            <a:endParaRPr lang="zh-TW" altLang="en-US" sz="4800" dirty="0">
              <a:solidFill>
                <a:schemeClr val="dk1"/>
              </a:solidFill>
              <a:latin typeface="Times New Roman" panose="02020603050405020304" pitchFamily="18" charset="0"/>
              <a:ea typeface="標楷體" panose="03000509000000000000" pitchFamily="65" charset="-120"/>
              <a:cs typeface="Times New Roman" panose="02020603050405020304" pitchFamily="18" charset="0"/>
              <a:sym typeface="Times New Roman"/>
            </a:endParaRPr>
          </a:p>
        </p:txBody>
      </p:sp>
      <p:sp>
        <p:nvSpPr>
          <p:cNvPr id="41" name="文字方塊 40">
            <a:extLst>
              <a:ext uri="{FF2B5EF4-FFF2-40B4-BE49-F238E27FC236}">
                <a16:creationId xmlns:a16="http://schemas.microsoft.com/office/drawing/2014/main" id="{78DDCFC2-BD02-4417-BD67-0CD42BFB703C}"/>
              </a:ext>
            </a:extLst>
          </p:cNvPr>
          <p:cNvSpPr txBox="1"/>
          <p:nvPr/>
        </p:nvSpPr>
        <p:spPr>
          <a:xfrm>
            <a:off x="6168008" y="9428371"/>
            <a:ext cx="4569495" cy="766044"/>
          </a:xfrm>
          <a:prstGeom prst="rect">
            <a:avLst/>
          </a:prstGeom>
          <a:noFill/>
        </p:spPr>
        <p:txBody>
          <a:bodyPr wrap="square" rtlCol="0">
            <a:spAutoFit/>
          </a:bodyPr>
          <a:lstStyle/>
          <a:p>
            <a:pPr algn="ctr"/>
            <a:r>
              <a:rPr lang="zh-TW" altLang="en-US" sz="4378" b="1" dirty="0">
                <a:latin typeface="Times New Roman" panose="02020603050405020304" pitchFamily="18" charset="0"/>
                <a:ea typeface="標楷體" panose="03000509000000000000" pitchFamily="65" charset="-120"/>
                <a:cs typeface="Times New Roman" panose="02020603050405020304" pitchFamily="18" charset="0"/>
              </a:rPr>
              <a:t>系統架構與流程</a:t>
            </a:r>
            <a:endParaRPr lang="zh-TW" altLang="en-US" sz="2188" b="1" dirty="0">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128" name="文字方塊 2"/>
          <p:cNvSpPr txBox="1">
            <a:spLocks noChangeArrowheads="1"/>
          </p:cNvSpPr>
          <p:nvPr/>
        </p:nvSpPr>
        <p:spPr bwMode="auto">
          <a:xfrm>
            <a:off x="2106952" y="14080090"/>
            <a:ext cx="12696590" cy="12598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11186" tIns="55593" rIns="111186" bIns="55593" numCol="1" anchor="t" anchorCtr="0" compatLnSpc="1">
            <a:prstTxWarp prst="textNoShape">
              <a:avLst/>
            </a:prstTxWarp>
          </a:bodyPr>
          <a:lstStyle/>
          <a:p>
            <a:pPr algn="ctr" defTabSz="1111884" eaLnBrk="0" fontAlgn="base" hangingPunct="0">
              <a:spcBef>
                <a:spcPct val="0"/>
              </a:spcBef>
              <a:spcAft>
                <a:spcPct val="0"/>
              </a:spcAft>
              <a:buClrTx/>
            </a:pPr>
            <a:r>
              <a:rPr lang="zh-TW" altLang="en-US" sz="3405"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圖</a:t>
            </a:r>
            <a:r>
              <a:rPr lang="en-US" altLang="zh-TW" sz="3405"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1 </a:t>
            </a:r>
            <a:r>
              <a:rPr lang="zh-TW" altLang="en-US" sz="3405"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系統架構圖</a:t>
            </a:r>
            <a:endParaRPr lang="en-US" altLang="zh-TW" sz="3405"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endParaRPr>
          </a:p>
          <a:p>
            <a:pPr algn="ctr" defTabSz="1111884" eaLnBrk="0" fontAlgn="base" hangingPunct="0">
              <a:spcBef>
                <a:spcPct val="0"/>
              </a:spcBef>
              <a:spcAft>
                <a:spcPct val="0"/>
              </a:spcAft>
              <a:buClrTx/>
            </a:pPr>
            <a:r>
              <a:rPr lang="zh-TW" altLang="en-US" sz="3405"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左為</a:t>
            </a:r>
            <a:r>
              <a:rPr lang="en-US" altLang="zh-TW" sz="3405"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Rule-Based</a:t>
            </a:r>
            <a:r>
              <a:rPr lang="zh-TW" altLang="en-US" sz="3405"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架構，右為影像辨識架構</a:t>
            </a:r>
            <a:endParaRPr lang="zh-TW" altLang="zh-TW" sz="6566"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99" name="文字方塊 98">
            <a:extLst>
              <a:ext uri="{FF2B5EF4-FFF2-40B4-BE49-F238E27FC236}">
                <a16:creationId xmlns:a16="http://schemas.microsoft.com/office/drawing/2014/main" id="{78DDCFC2-BD02-4417-BD67-0CD42BFB703C}"/>
              </a:ext>
            </a:extLst>
          </p:cNvPr>
          <p:cNvSpPr txBox="1"/>
          <p:nvPr/>
        </p:nvSpPr>
        <p:spPr>
          <a:xfrm>
            <a:off x="15522366" y="9432900"/>
            <a:ext cx="13143828" cy="766044"/>
          </a:xfrm>
          <a:prstGeom prst="rect">
            <a:avLst/>
          </a:prstGeom>
          <a:noFill/>
        </p:spPr>
        <p:txBody>
          <a:bodyPr wrap="square" rtlCol="0">
            <a:spAutoFit/>
          </a:bodyPr>
          <a:lstStyle/>
          <a:p>
            <a:pPr algn="ctr"/>
            <a:r>
              <a:rPr lang="zh-TW" altLang="en-US" sz="4378" b="1" dirty="0">
                <a:latin typeface="Times New Roman" panose="02020603050405020304" pitchFamily="18" charset="0"/>
                <a:ea typeface="標楷體" panose="03000509000000000000" pitchFamily="65" charset="-120"/>
                <a:cs typeface="Times New Roman" panose="02020603050405020304" pitchFamily="18" charset="0"/>
              </a:rPr>
              <a:t>延伸專案 </a:t>
            </a:r>
            <a:r>
              <a:rPr lang="en-US" altLang="zh-TW" sz="4378" b="1" dirty="0">
                <a:latin typeface="Times New Roman" panose="02020603050405020304" pitchFamily="18" charset="0"/>
                <a:ea typeface="標楷體" panose="03000509000000000000" pitchFamily="65" charset="-120"/>
                <a:cs typeface="Times New Roman" panose="02020603050405020304" pitchFamily="18" charset="0"/>
              </a:rPr>
              <a:t>(</a:t>
            </a:r>
            <a:r>
              <a:rPr lang="zh-TW" altLang="en-US" sz="4378" b="1" dirty="0">
                <a:latin typeface="Times New Roman" panose="02020603050405020304" pitchFamily="18" charset="0"/>
                <a:ea typeface="標楷體" panose="03000509000000000000" pitchFamily="65" charset="-120"/>
                <a:cs typeface="Times New Roman" panose="02020603050405020304" pitchFamily="18" charset="0"/>
              </a:rPr>
              <a:t>臉部追蹤虛擬網路攝影機</a:t>
            </a:r>
            <a:r>
              <a:rPr lang="en-US" altLang="zh-TW" sz="4378" b="1" dirty="0">
                <a:latin typeface="Times New Roman" panose="02020603050405020304" pitchFamily="18" charset="0"/>
                <a:ea typeface="標楷體" panose="03000509000000000000" pitchFamily="65" charset="-120"/>
                <a:cs typeface="Times New Roman" panose="02020603050405020304" pitchFamily="18" charset="0"/>
              </a:rPr>
              <a:t>)</a:t>
            </a:r>
            <a:endParaRPr lang="zh-TW" altLang="en-US" sz="2188" b="1" dirty="0">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105" name="文字方塊 2"/>
          <p:cNvSpPr txBox="1">
            <a:spLocks noChangeArrowheads="1"/>
          </p:cNvSpPr>
          <p:nvPr/>
        </p:nvSpPr>
        <p:spPr bwMode="auto">
          <a:xfrm>
            <a:off x="4360523" y="28509033"/>
            <a:ext cx="8547195" cy="566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11186" tIns="55593" rIns="111186" bIns="55593" numCol="1" anchor="t" anchorCtr="0" compatLnSpc="1">
            <a:prstTxWarp prst="textNoShape">
              <a:avLst/>
            </a:prstTxWarp>
          </a:bodyPr>
          <a:lstStyle/>
          <a:p>
            <a:pPr lvl="0" algn="ctr" eaLnBrk="0" fontAlgn="base" hangingPunct="0">
              <a:spcBef>
                <a:spcPct val="0"/>
              </a:spcBef>
              <a:spcAft>
                <a:spcPct val="0"/>
              </a:spcAft>
              <a:buClrTx/>
            </a:pPr>
            <a:r>
              <a:rPr lang="zh-TW" altLang="en-US" sz="3405"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圖</a:t>
            </a:r>
            <a:r>
              <a:rPr lang="en-US" altLang="zh-TW" sz="3405"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2 Rule-Based</a:t>
            </a:r>
            <a:r>
              <a:rPr lang="zh-TW" altLang="en-US" sz="3405"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架構計算資訊示意圖</a:t>
            </a:r>
            <a:endParaRPr lang="zh-TW" altLang="zh-TW" sz="6566"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168" name="矩形 167"/>
          <p:cNvSpPr/>
          <p:nvPr/>
        </p:nvSpPr>
        <p:spPr>
          <a:xfrm>
            <a:off x="2235550" y="15634914"/>
            <a:ext cx="12434412" cy="7241919"/>
          </a:xfrm>
          <a:prstGeom prst="rect">
            <a:avLst/>
          </a:prstGeom>
        </p:spPr>
        <p:txBody>
          <a:bodyPr wrap="square">
            <a:noAutofit/>
          </a:bodyPr>
          <a:lstStyle/>
          <a:p>
            <a:pPr indent="1006823" algn="just" hangingPunct="0">
              <a:lnSpc>
                <a:spcPts val="5108"/>
              </a:lnSpc>
            </a:pPr>
            <a:r>
              <a:rPr lang="en-US" altLang="zh-TW" sz="3890" kern="100" dirty="0">
                <a:latin typeface="Times New Roman" panose="02020603050405020304" pitchFamily="18" charset="0"/>
                <a:ea typeface="標楷體" panose="03000509000000000000" pitchFamily="65" charset="-120"/>
                <a:cs typeface="Times New Roman" panose="02020603050405020304" pitchFamily="18" charset="0"/>
              </a:rPr>
              <a:t>Rule-Based</a:t>
            </a:r>
            <a:r>
              <a:rPr lang="zh-TW" altLang="en-US" sz="3890" kern="100" dirty="0">
                <a:latin typeface="Times New Roman" panose="02020603050405020304" pitchFamily="18" charset="0"/>
                <a:ea typeface="標楷體" panose="03000509000000000000" pitchFamily="65" charset="-120"/>
                <a:cs typeface="Times New Roman" panose="02020603050405020304" pitchFamily="18" charset="0"/>
              </a:rPr>
              <a:t>架構利用</a:t>
            </a:r>
            <a:r>
              <a:rPr lang="en-US" altLang="zh-TW" sz="3890" kern="100" dirty="0">
                <a:latin typeface="Times New Roman" panose="02020603050405020304" pitchFamily="18" charset="0"/>
                <a:ea typeface="標楷體" panose="03000509000000000000" pitchFamily="65" charset="-120"/>
                <a:cs typeface="Times New Roman" panose="02020603050405020304" pitchFamily="18" charset="0"/>
              </a:rPr>
              <a:t>IMU</a:t>
            </a:r>
            <a:r>
              <a:rPr lang="zh-TW" altLang="en-US" sz="3890" kern="100" dirty="0">
                <a:latin typeface="Times New Roman" panose="02020603050405020304" pitchFamily="18" charset="0"/>
                <a:ea typeface="標楷體" panose="03000509000000000000" pitchFamily="65" charset="-120"/>
                <a:cs typeface="Times New Roman" panose="02020603050405020304" pitchFamily="18" charset="0"/>
              </a:rPr>
              <a:t>和雷射測距儀的資訊，實現對靜態目標的精確瞄準。根據</a:t>
            </a:r>
            <a:r>
              <a:rPr lang="en-US" altLang="zh-TW" sz="3890" kern="100" dirty="0">
                <a:latin typeface="Times New Roman" panose="02020603050405020304" pitchFamily="18" charset="0"/>
                <a:ea typeface="標楷體" panose="03000509000000000000" pitchFamily="65" charset="-120"/>
                <a:cs typeface="Times New Roman" panose="02020603050405020304" pitchFamily="18" charset="0"/>
              </a:rPr>
              <a:t>IMU</a:t>
            </a:r>
            <a:r>
              <a:rPr lang="zh-TW" altLang="en-US" sz="3890" kern="100" dirty="0">
                <a:latin typeface="Times New Roman" panose="02020603050405020304" pitchFamily="18" charset="0"/>
                <a:ea typeface="標楷體" panose="03000509000000000000" pitchFamily="65" charset="-120"/>
                <a:cs typeface="Times New Roman" panose="02020603050405020304" pitchFamily="18" charset="0"/>
              </a:rPr>
              <a:t>資訊計算目標在空間中的位置，並設計控制策略使雲台追蹤目標位置。首先，透過</a:t>
            </a:r>
            <a:r>
              <a:rPr lang="en-US" altLang="zh-TW" sz="3890" kern="100" dirty="0">
                <a:latin typeface="Times New Roman" panose="02020603050405020304" pitchFamily="18" charset="0"/>
                <a:ea typeface="標楷體" panose="03000509000000000000" pitchFamily="65" charset="-120"/>
                <a:cs typeface="Times New Roman" panose="02020603050405020304" pitchFamily="18" charset="0"/>
              </a:rPr>
              <a:t>IMU</a:t>
            </a:r>
            <a:r>
              <a:rPr lang="zh-TW" altLang="en-US" sz="3890" kern="100" dirty="0">
                <a:latin typeface="Times New Roman" panose="02020603050405020304" pitchFamily="18" charset="0"/>
                <a:ea typeface="標楷體" panose="03000509000000000000" pitchFamily="65" charset="-120"/>
                <a:cs typeface="Times New Roman" panose="02020603050405020304" pitchFamily="18" charset="0"/>
              </a:rPr>
              <a:t>和雲台資訊，我們可以計算出無人機對目標的方向單位向量；接著，我們將測距儀的資訊與之結合，以確定目標在</a:t>
            </a:r>
            <a:r>
              <a:rPr lang="en-US" altLang="zh-TW" sz="3890" kern="100" dirty="0">
                <a:latin typeface="Times New Roman" panose="02020603050405020304" pitchFamily="18" charset="0"/>
                <a:ea typeface="標楷體" panose="03000509000000000000" pitchFamily="65" charset="-120"/>
                <a:cs typeface="Times New Roman" panose="02020603050405020304" pitchFamily="18" charset="0"/>
              </a:rPr>
              <a:t>IMU</a:t>
            </a:r>
            <a:r>
              <a:rPr lang="zh-TW" altLang="en-US" sz="3890" kern="100" dirty="0">
                <a:latin typeface="Times New Roman" panose="02020603050405020304" pitchFamily="18" charset="0"/>
                <a:ea typeface="標楷體" panose="03000509000000000000" pitchFamily="65" charset="-120"/>
                <a:cs typeface="Times New Roman" panose="02020603050405020304" pitchFamily="18" charset="0"/>
              </a:rPr>
              <a:t>內所處的位置；最後，我們利用這些資訊和</a:t>
            </a:r>
            <a:r>
              <a:rPr lang="en-US" altLang="zh-TW" sz="3890" kern="100" dirty="0">
                <a:latin typeface="Times New Roman" panose="02020603050405020304" pitchFamily="18" charset="0"/>
                <a:ea typeface="標楷體" panose="03000509000000000000" pitchFamily="65" charset="-120"/>
                <a:cs typeface="Times New Roman" panose="02020603050405020304" pitchFamily="18" charset="0"/>
              </a:rPr>
              <a:t>IMU</a:t>
            </a:r>
            <a:r>
              <a:rPr lang="zh-TW" altLang="en-US" sz="3890" kern="100" dirty="0">
                <a:latin typeface="Times New Roman" panose="02020603050405020304" pitchFamily="18" charset="0"/>
                <a:ea typeface="標楷體" panose="03000509000000000000" pitchFamily="65" charset="-120"/>
                <a:cs typeface="Times New Roman" panose="02020603050405020304" pitchFamily="18" charset="0"/>
              </a:rPr>
              <a:t>來反推出雲台應該轉動的方向。</a:t>
            </a:r>
          </a:p>
          <a:p>
            <a:pPr indent="1006823" algn="just">
              <a:lnSpc>
                <a:spcPts val="5108"/>
              </a:lnSpc>
            </a:pPr>
            <a:r>
              <a:rPr lang="zh-TW" altLang="en-US" sz="3890" kern="100" dirty="0">
                <a:latin typeface="Times New Roman" panose="02020603050405020304" pitchFamily="18" charset="0"/>
                <a:ea typeface="標楷體" panose="03000509000000000000" pitchFamily="65" charset="-120"/>
                <a:cs typeface="Times New Roman" panose="02020603050405020304" pitchFamily="18" charset="0"/>
              </a:rPr>
              <a:t>基於影像處理和辨識的目標定位算法，實現使用者框選目標後，系統能夠自動識別目標在影像中的位置。根據目標在影像中的位置，控制雲台的運動，使目標盡可能保持在影像中心。</a:t>
            </a:r>
            <a:endParaRPr lang="zh-TW" altLang="zh-TW" sz="3890" kern="100" dirty="0">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172" name="矩形 171"/>
          <p:cNvSpPr/>
          <p:nvPr/>
        </p:nvSpPr>
        <p:spPr>
          <a:xfrm>
            <a:off x="15981970" y="23235572"/>
            <a:ext cx="12148761" cy="4572000"/>
          </a:xfrm>
          <a:prstGeom prst="rect">
            <a:avLst/>
          </a:prstGeom>
        </p:spPr>
        <p:txBody>
          <a:bodyPr wrap="square" numCol="2">
            <a:spAutoFit/>
          </a:bodyPr>
          <a:lstStyle/>
          <a:p>
            <a:pPr marL="363538" indent="-363538" algn="just" defTabSz="912813">
              <a:lnSpc>
                <a:spcPts val="5108"/>
              </a:lnSpc>
              <a:buFont typeface="Arial" panose="020B0604020202020204" pitchFamily="34" charset="0"/>
              <a:buChar char="•"/>
            </a:pPr>
            <a:r>
              <a:rPr lang="zh-TW" altLang="en-US" sz="3400" kern="100" dirty="0">
                <a:latin typeface="Times New Roman" panose="02020603050405020304" pitchFamily="18" charset="0"/>
                <a:ea typeface="標楷體" panose="03000509000000000000" pitchFamily="65" charset="-120"/>
                <a:cs typeface="Times New Roman" panose="02020603050405020304" pitchFamily="18" charset="0"/>
              </a:rPr>
              <a:t>切換</a:t>
            </a:r>
            <a:r>
              <a:rPr lang="en-US" altLang="zh-TW" sz="3400" kern="100" dirty="0">
                <a:latin typeface="Times New Roman" panose="02020603050405020304" pitchFamily="18" charset="0"/>
                <a:ea typeface="標楷體" panose="03000509000000000000" pitchFamily="65" charset="-120"/>
                <a:cs typeface="Times New Roman" panose="02020603050405020304" pitchFamily="18" charset="0"/>
              </a:rPr>
              <a:t>webcam</a:t>
            </a:r>
            <a:r>
              <a:rPr lang="zh-TW" altLang="en-US" sz="3400" kern="100" dirty="0">
                <a:latin typeface="Times New Roman" panose="02020603050405020304" pitchFamily="18" charset="0"/>
                <a:ea typeface="標楷體" panose="03000509000000000000" pitchFamily="65" charset="-120"/>
                <a:cs typeface="Times New Roman" panose="02020603050405020304" pitchFamily="18" charset="0"/>
              </a:rPr>
              <a:t>、解析度</a:t>
            </a:r>
            <a:endParaRPr lang="en-US" altLang="zh-TW" sz="3400" kern="100" dirty="0">
              <a:latin typeface="Times New Roman" panose="02020603050405020304" pitchFamily="18" charset="0"/>
              <a:ea typeface="標楷體" panose="03000509000000000000" pitchFamily="65" charset="-120"/>
              <a:cs typeface="Times New Roman" panose="02020603050405020304" pitchFamily="18" charset="0"/>
            </a:endParaRPr>
          </a:p>
          <a:p>
            <a:pPr marL="363538" indent="-363538" algn="just" defTabSz="912813">
              <a:lnSpc>
                <a:spcPts val="5108"/>
              </a:lnSpc>
              <a:buFont typeface="Arial" panose="020B0604020202020204" pitchFamily="34" charset="0"/>
              <a:buChar char="•"/>
            </a:pPr>
            <a:r>
              <a:rPr lang="zh-TW" altLang="en-US" sz="3400" kern="100" dirty="0">
                <a:latin typeface="Times New Roman" panose="02020603050405020304" pitchFamily="18" charset="0"/>
                <a:ea typeface="標楷體" panose="03000509000000000000" pitchFamily="65" charset="-120"/>
                <a:cs typeface="Times New Roman" panose="02020603050405020304" pitchFamily="18" charset="0"/>
              </a:rPr>
              <a:t>調整追蹤模式為一般追蹤、穩定版追蹤</a:t>
            </a:r>
            <a:endParaRPr lang="en-US" altLang="zh-TW" sz="3400" kern="100" dirty="0">
              <a:latin typeface="Times New Roman" panose="02020603050405020304" pitchFamily="18" charset="0"/>
              <a:ea typeface="標楷體" panose="03000509000000000000" pitchFamily="65" charset="-120"/>
              <a:cs typeface="Times New Roman" panose="02020603050405020304" pitchFamily="18" charset="0"/>
            </a:endParaRPr>
          </a:p>
          <a:p>
            <a:pPr marL="363538" indent="-363538" algn="just" defTabSz="912813">
              <a:lnSpc>
                <a:spcPts val="5108"/>
              </a:lnSpc>
              <a:buFont typeface="Arial" panose="020B0604020202020204" pitchFamily="34" charset="0"/>
              <a:buChar char="•"/>
            </a:pPr>
            <a:r>
              <a:rPr lang="zh-TW" altLang="en-US" sz="3400" kern="100" dirty="0">
                <a:latin typeface="Times New Roman" panose="02020603050405020304" pitchFamily="18" charset="0"/>
                <a:ea typeface="標楷體" panose="03000509000000000000" pitchFamily="65" charset="-120"/>
                <a:cs typeface="Times New Roman" panose="02020603050405020304" pitchFamily="18" charset="0"/>
              </a:rPr>
              <a:t>調整追蹤範圍</a:t>
            </a:r>
            <a:endParaRPr lang="en-US" altLang="zh-TW" sz="3400" kern="100" dirty="0">
              <a:latin typeface="Times New Roman" panose="02020603050405020304" pitchFamily="18" charset="0"/>
              <a:ea typeface="標楷體" panose="03000509000000000000" pitchFamily="65" charset="-120"/>
              <a:cs typeface="Times New Roman" panose="02020603050405020304" pitchFamily="18" charset="0"/>
            </a:endParaRPr>
          </a:p>
          <a:p>
            <a:pPr marL="363538" indent="-363538" algn="just" defTabSz="912813">
              <a:lnSpc>
                <a:spcPts val="5108"/>
              </a:lnSpc>
              <a:buFont typeface="Arial" panose="020B0604020202020204" pitchFamily="34" charset="0"/>
              <a:buChar char="•"/>
            </a:pPr>
            <a:r>
              <a:rPr lang="zh-TW" altLang="en-US" sz="3400" kern="100" dirty="0">
                <a:latin typeface="Times New Roman" panose="02020603050405020304" pitchFamily="18" charset="0"/>
                <a:ea typeface="標楷體" panose="03000509000000000000" pitchFamily="65" charset="-120"/>
                <a:cs typeface="Times New Roman" panose="02020603050405020304" pitchFamily="18" charset="0"/>
              </a:rPr>
              <a:t>調整背景濾鏡為背景模糊、背景替換</a:t>
            </a:r>
            <a:endParaRPr lang="en-US" altLang="zh-TW" sz="3400" kern="100" dirty="0">
              <a:latin typeface="Times New Roman" panose="02020603050405020304" pitchFamily="18" charset="0"/>
              <a:ea typeface="標楷體" panose="03000509000000000000" pitchFamily="65" charset="-120"/>
              <a:cs typeface="Times New Roman" panose="02020603050405020304" pitchFamily="18" charset="0"/>
            </a:endParaRPr>
          </a:p>
          <a:p>
            <a:pPr marL="555625" indent="-381000" algn="just">
              <a:lnSpc>
                <a:spcPts val="5108"/>
              </a:lnSpc>
              <a:buFont typeface="Arial" panose="020B0604020202020204" pitchFamily="34" charset="0"/>
              <a:buChar char="•"/>
            </a:pPr>
            <a:r>
              <a:rPr lang="zh-TW" altLang="en-US" sz="3400" kern="100" dirty="0">
                <a:latin typeface="Times New Roman" panose="02020603050405020304" pitchFamily="18" charset="0"/>
                <a:ea typeface="標楷體" panose="03000509000000000000" pitchFamily="65" charset="-120"/>
                <a:cs typeface="Times New Roman" panose="02020603050405020304" pitchFamily="18" charset="0"/>
              </a:rPr>
              <a:t>調整套用背景濾鏡與否的邊緣</a:t>
            </a:r>
            <a:endParaRPr lang="en-US" altLang="zh-TW" sz="3400" kern="100" dirty="0">
              <a:latin typeface="Times New Roman" panose="02020603050405020304" pitchFamily="18" charset="0"/>
              <a:ea typeface="標楷體" panose="03000509000000000000" pitchFamily="65" charset="-120"/>
              <a:cs typeface="Times New Roman" panose="02020603050405020304" pitchFamily="18" charset="0"/>
            </a:endParaRPr>
          </a:p>
          <a:p>
            <a:pPr marL="555625" indent="-381000" algn="just">
              <a:lnSpc>
                <a:spcPts val="5108"/>
              </a:lnSpc>
              <a:buFont typeface="Arial" panose="020B0604020202020204" pitchFamily="34" charset="0"/>
              <a:buChar char="•"/>
            </a:pPr>
            <a:r>
              <a:rPr lang="zh-TW" altLang="en-US" sz="3400" kern="100" dirty="0">
                <a:latin typeface="Times New Roman" panose="02020603050405020304" pitchFamily="18" charset="0"/>
                <a:ea typeface="標楷體" panose="03000509000000000000" pitchFamily="65" charset="-120"/>
                <a:cs typeface="Times New Roman" panose="02020603050405020304" pitchFamily="18" charset="0"/>
              </a:rPr>
              <a:t>調整背景模糊程度</a:t>
            </a:r>
            <a:endParaRPr lang="en-US" altLang="zh-TW" sz="3400" kern="100" dirty="0">
              <a:latin typeface="Times New Roman" panose="02020603050405020304" pitchFamily="18" charset="0"/>
              <a:ea typeface="標楷體" panose="03000509000000000000" pitchFamily="65" charset="-120"/>
              <a:cs typeface="Times New Roman" panose="02020603050405020304" pitchFamily="18" charset="0"/>
            </a:endParaRPr>
          </a:p>
          <a:p>
            <a:pPr marL="555625" indent="-381000" algn="just">
              <a:lnSpc>
                <a:spcPts val="5108"/>
              </a:lnSpc>
              <a:buFont typeface="Arial" panose="020B0604020202020204" pitchFamily="34" charset="0"/>
              <a:buChar char="•"/>
            </a:pPr>
            <a:r>
              <a:rPr lang="zh-TW" altLang="en-US" sz="3400" kern="100" dirty="0">
                <a:latin typeface="Times New Roman" panose="02020603050405020304" pitchFamily="18" charset="0"/>
                <a:ea typeface="標楷體" panose="03000509000000000000" pitchFamily="65" charset="-120"/>
                <a:cs typeface="Times New Roman" panose="02020603050405020304" pitchFamily="18" charset="0"/>
              </a:rPr>
              <a:t>調整背景替換濾鏡為自選單色或圖片</a:t>
            </a:r>
            <a:endParaRPr lang="en-US" altLang="zh-TW" sz="3400" kern="100" dirty="0">
              <a:latin typeface="Times New Roman" panose="02020603050405020304" pitchFamily="18" charset="0"/>
              <a:ea typeface="標楷體" panose="03000509000000000000" pitchFamily="65" charset="-120"/>
              <a:cs typeface="Times New Roman" panose="02020603050405020304" pitchFamily="18" charset="0"/>
            </a:endParaRPr>
          </a:p>
          <a:p>
            <a:pPr marL="555625" indent="-381000" algn="just">
              <a:lnSpc>
                <a:spcPts val="5108"/>
              </a:lnSpc>
              <a:buFont typeface="Arial" panose="020B0604020202020204" pitchFamily="34" charset="0"/>
              <a:buChar char="•"/>
            </a:pPr>
            <a:r>
              <a:rPr lang="zh-TW" altLang="en-US" sz="3400" kern="100" dirty="0">
                <a:latin typeface="Times New Roman" panose="02020603050405020304" pitchFamily="18" charset="0"/>
                <a:ea typeface="標楷體" panose="03000509000000000000" pitchFamily="65" charset="-120"/>
                <a:cs typeface="Times New Roman" panose="02020603050405020304" pitchFamily="18" charset="0"/>
              </a:rPr>
              <a:t>是否啟用</a:t>
            </a:r>
            <a:r>
              <a:rPr lang="en-US" altLang="zh-TW" sz="3400" kern="100" dirty="0">
                <a:latin typeface="Times New Roman" panose="02020603050405020304" pitchFamily="18" charset="0"/>
                <a:ea typeface="標楷體" panose="03000509000000000000" pitchFamily="65" charset="-120"/>
                <a:cs typeface="Times New Roman" panose="02020603050405020304" pitchFamily="18" charset="0"/>
              </a:rPr>
              <a:t>webcam</a:t>
            </a:r>
            <a:r>
              <a:rPr lang="zh-TW" altLang="en-US" sz="3400" kern="100" dirty="0">
                <a:latin typeface="Times New Roman" panose="02020603050405020304" pitchFamily="18" charset="0"/>
                <a:ea typeface="標楷體" panose="03000509000000000000" pitchFamily="65" charset="-120"/>
                <a:cs typeface="Times New Roman" panose="02020603050405020304" pitchFamily="18" charset="0"/>
              </a:rPr>
              <a:t>轉盤</a:t>
            </a:r>
            <a:endParaRPr lang="en-US" altLang="zh-TW" sz="3400" kern="100" dirty="0">
              <a:latin typeface="Times New Roman" panose="02020603050405020304" pitchFamily="18" charset="0"/>
              <a:ea typeface="標楷體" panose="03000509000000000000" pitchFamily="65" charset="-120"/>
              <a:cs typeface="Times New Roman" panose="02020603050405020304" pitchFamily="18" charset="0"/>
            </a:endParaRPr>
          </a:p>
          <a:p>
            <a:pPr marL="555625" indent="-381000" algn="just">
              <a:lnSpc>
                <a:spcPts val="5108"/>
              </a:lnSpc>
              <a:buFont typeface="Arial" panose="020B0604020202020204" pitchFamily="34" charset="0"/>
              <a:buChar char="•"/>
            </a:pPr>
            <a:r>
              <a:rPr lang="zh-TW" altLang="en-US" sz="3400" kern="100" dirty="0">
                <a:latin typeface="Times New Roman" panose="02020603050405020304" pitchFamily="18" charset="0"/>
                <a:ea typeface="標楷體" panose="03000509000000000000" pitchFamily="65" charset="-120"/>
                <a:cs typeface="Times New Roman" panose="02020603050405020304" pitchFamily="18" charset="0"/>
              </a:rPr>
              <a:t>調整</a:t>
            </a:r>
            <a:r>
              <a:rPr lang="en-US" altLang="zh-TW" sz="3400" kern="100" dirty="0">
                <a:latin typeface="Times New Roman" panose="02020603050405020304" pitchFamily="18" charset="0"/>
                <a:ea typeface="標楷體" panose="03000509000000000000" pitchFamily="65" charset="-120"/>
                <a:cs typeface="Times New Roman" panose="02020603050405020304" pitchFamily="18" charset="0"/>
              </a:rPr>
              <a:t>webcam</a:t>
            </a:r>
            <a:r>
              <a:rPr lang="zh-TW" altLang="en-US" sz="3400" kern="100" dirty="0">
                <a:latin typeface="Times New Roman" panose="02020603050405020304" pitchFamily="18" charset="0"/>
                <a:ea typeface="標楷體" panose="03000509000000000000" pitchFamily="65" charset="-120"/>
                <a:cs typeface="Times New Roman" panose="02020603050405020304" pitchFamily="18" charset="0"/>
              </a:rPr>
              <a:t>轉盤燈光</a:t>
            </a:r>
          </a:p>
        </p:txBody>
      </p:sp>
      <p:sp>
        <p:nvSpPr>
          <p:cNvPr id="6" name="文字方塊 5">
            <a:extLst>
              <a:ext uri="{FF2B5EF4-FFF2-40B4-BE49-F238E27FC236}">
                <a16:creationId xmlns:a16="http://schemas.microsoft.com/office/drawing/2014/main" id="{65476BC1-C63C-525D-CA01-D4059CE9453C}"/>
              </a:ext>
            </a:extLst>
          </p:cNvPr>
          <p:cNvSpPr txBox="1"/>
          <p:nvPr/>
        </p:nvSpPr>
        <p:spPr>
          <a:xfrm>
            <a:off x="8634122" y="2554797"/>
            <a:ext cx="13180214" cy="766044"/>
          </a:xfrm>
          <a:prstGeom prst="rect">
            <a:avLst/>
          </a:prstGeom>
          <a:noFill/>
        </p:spPr>
        <p:txBody>
          <a:bodyPr wrap="square">
            <a:spAutoFit/>
          </a:bodyPr>
          <a:lstStyle/>
          <a:p>
            <a:pPr algn="ctr"/>
            <a:r>
              <a:rPr lang="zh-TW" altLang="en-US" sz="4378" b="1" dirty="0">
                <a:latin typeface="Times New Roman" panose="02020603050405020304" pitchFamily="18" charset="0"/>
                <a:ea typeface="標楷體" panose="03000509000000000000" pitchFamily="65" charset="-120"/>
                <a:cs typeface="Times New Roman" panose="02020603050405020304" pitchFamily="18" charset="0"/>
                <a:sym typeface="Times New Roman"/>
              </a:rPr>
              <a:t>專案動機、目的</a:t>
            </a:r>
          </a:p>
        </p:txBody>
      </p:sp>
      <p:pic>
        <p:nvPicPr>
          <p:cNvPr id="16" name="圖片 15">
            <a:extLst>
              <a:ext uri="{FF2B5EF4-FFF2-40B4-BE49-F238E27FC236}">
                <a16:creationId xmlns:a16="http://schemas.microsoft.com/office/drawing/2014/main" id="{F07ACEA7-D37D-2297-99E9-7585526265F5}"/>
              </a:ext>
            </a:extLst>
          </p:cNvPr>
          <p:cNvPicPr>
            <a:picLocks noChangeAspect="1"/>
          </p:cNvPicPr>
          <p:nvPr/>
        </p:nvPicPr>
        <p:blipFill>
          <a:blip r:embed="rId3"/>
          <a:srcRect/>
          <a:stretch/>
        </p:blipFill>
        <p:spPr>
          <a:xfrm>
            <a:off x="16393174" y="10392176"/>
            <a:ext cx="11514303" cy="6476795"/>
          </a:xfrm>
          <a:prstGeom prst="rect">
            <a:avLst/>
          </a:prstGeom>
        </p:spPr>
      </p:pic>
      <p:sp>
        <p:nvSpPr>
          <p:cNvPr id="17" name="文字方塊 2">
            <a:extLst>
              <a:ext uri="{FF2B5EF4-FFF2-40B4-BE49-F238E27FC236}">
                <a16:creationId xmlns:a16="http://schemas.microsoft.com/office/drawing/2014/main" id="{C8BBE775-2EFF-0797-6E99-7B23D529A364}"/>
              </a:ext>
            </a:extLst>
          </p:cNvPr>
          <p:cNvSpPr txBox="1">
            <a:spLocks noChangeArrowheads="1"/>
          </p:cNvSpPr>
          <p:nvPr/>
        </p:nvSpPr>
        <p:spPr bwMode="auto">
          <a:xfrm>
            <a:off x="18326746" y="16949811"/>
            <a:ext cx="7334956" cy="5628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11186" tIns="55593" rIns="111186" bIns="55593" numCol="1" anchor="t" anchorCtr="0" compatLnSpc="1">
            <a:prstTxWarp prst="textNoShape">
              <a:avLst/>
            </a:prstTxWarp>
          </a:bodyPr>
          <a:lstStyle/>
          <a:p>
            <a:pPr algn="ctr" defTabSz="1111884" eaLnBrk="0" fontAlgn="base" hangingPunct="0">
              <a:spcBef>
                <a:spcPct val="0"/>
              </a:spcBef>
              <a:spcAft>
                <a:spcPct val="0"/>
              </a:spcAft>
              <a:buClrTx/>
            </a:pPr>
            <a:r>
              <a:rPr lang="zh-TW" altLang="en-US" sz="3405"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圖</a:t>
            </a:r>
            <a:r>
              <a:rPr lang="en-US" altLang="zh-TW" sz="3405"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4</a:t>
            </a:r>
            <a:r>
              <a:rPr lang="zh-TW" altLang="en-US" sz="3405"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 操作介面 及 背景模糊濾鏡</a:t>
            </a:r>
            <a:endParaRPr lang="zh-TW" altLang="zh-TW" sz="6566"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20" name="文字方塊 2">
            <a:extLst>
              <a:ext uri="{FF2B5EF4-FFF2-40B4-BE49-F238E27FC236}">
                <a16:creationId xmlns:a16="http://schemas.microsoft.com/office/drawing/2014/main" id="{D0022248-4ECA-6312-ED4B-ABF2D34E4748}"/>
              </a:ext>
            </a:extLst>
          </p:cNvPr>
          <p:cNvSpPr txBox="1">
            <a:spLocks noChangeArrowheads="1"/>
          </p:cNvSpPr>
          <p:nvPr/>
        </p:nvSpPr>
        <p:spPr bwMode="auto">
          <a:xfrm>
            <a:off x="2634132" y="32962148"/>
            <a:ext cx="11687192" cy="1625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11186" tIns="55593" rIns="111186" bIns="55593" numCol="1" anchor="t" anchorCtr="0" compatLnSpc="1">
            <a:prstTxWarp prst="textNoShape">
              <a:avLst/>
            </a:prstTxWarp>
          </a:bodyPr>
          <a:lstStyle/>
          <a:p>
            <a:pPr lvl="0" algn="ctr" eaLnBrk="0" fontAlgn="base" hangingPunct="0">
              <a:spcBef>
                <a:spcPct val="0"/>
              </a:spcBef>
              <a:spcAft>
                <a:spcPct val="0"/>
              </a:spcAft>
              <a:buClrTx/>
            </a:pPr>
            <a:r>
              <a:rPr lang="zh-TW" altLang="en-US" sz="3405"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圖</a:t>
            </a:r>
            <a:r>
              <a:rPr lang="en-US" altLang="zh-TW" sz="3405"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3</a:t>
            </a:r>
            <a:r>
              <a:rPr lang="zh-TW" altLang="en-US" sz="3405"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 影像辨識架構實驗截圖</a:t>
            </a:r>
            <a:endParaRPr lang="en-US" altLang="zh-TW" sz="3405"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endParaRPr>
          </a:p>
          <a:p>
            <a:pPr lvl="0" algn="ctr" eaLnBrk="0" fontAlgn="base" hangingPunct="0">
              <a:spcBef>
                <a:spcPct val="0"/>
              </a:spcBef>
              <a:spcAft>
                <a:spcPct val="0"/>
              </a:spcAft>
              <a:buClrTx/>
            </a:pPr>
            <a:r>
              <a:rPr lang="zh-TW" altLang="en-US" sz="3405"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 左圖為鎖定前由使用者指定的目標 右圖為鎖定後相機根據該物件在影像之位置轉動</a:t>
            </a:r>
            <a:endParaRPr lang="zh-TW" altLang="zh-TW" sz="6566"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21" name="矩形 20">
            <a:extLst>
              <a:ext uri="{FF2B5EF4-FFF2-40B4-BE49-F238E27FC236}">
                <a16:creationId xmlns:a16="http://schemas.microsoft.com/office/drawing/2014/main" id="{F9B80A16-8BFB-104C-AFE6-1DA9B2115416}"/>
              </a:ext>
            </a:extLst>
          </p:cNvPr>
          <p:cNvSpPr/>
          <p:nvPr/>
        </p:nvSpPr>
        <p:spPr>
          <a:xfrm>
            <a:off x="17096996" y="33822899"/>
            <a:ext cx="3665151" cy="616323"/>
          </a:xfrm>
          <a:prstGeom prst="rect">
            <a:avLst/>
          </a:prstGeom>
        </p:spPr>
        <p:txBody>
          <a:bodyPr wrap="square">
            <a:spAutoFit/>
          </a:bodyPr>
          <a:lstStyle/>
          <a:p>
            <a:pPr algn="ctr"/>
            <a:r>
              <a:rPr lang="zh-TW" altLang="en-US" sz="3405" kern="100" dirty="0">
                <a:latin typeface="Times New Roman" panose="02020603050405020304" pitchFamily="18" charset="0"/>
                <a:ea typeface="標楷體" panose="03000509000000000000" pitchFamily="65" charset="-120"/>
                <a:cs typeface="Times New Roman" panose="02020603050405020304" pitchFamily="18" charset="0"/>
              </a:rPr>
              <a:t>圖</a:t>
            </a:r>
            <a:r>
              <a:rPr lang="en-US" altLang="zh-TW" sz="3405" kern="100" dirty="0">
                <a:latin typeface="Times New Roman" panose="02020603050405020304" pitchFamily="18" charset="0"/>
                <a:ea typeface="標楷體" panose="03000509000000000000" pitchFamily="65" charset="-120"/>
                <a:cs typeface="Times New Roman" panose="02020603050405020304" pitchFamily="18" charset="0"/>
              </a:rPr>
              <a:t>5</a:t>
            </a:r>
            <a:r>
              <a:rPr lang="zh-TW" altLang="en-US" sz="3405" kern="100" dirty="0">
                <a:latin typeface="Times New Roman" panose="02020603050405020304" pitchFamily="18" charset="0"/>
                <a:ea typeface="標楷體" panose="03000509000000000000" pitchFamily="65" charset="-120"/>
                <a:cs typeface="Times New Roman" panose="02020603050405020304" pitchFamily="18" charset="0"/>
              </a:rPr>
              <a:t> </a:t>
            </a:r>
            <a:r>
              <a:rPr lang="en-US" altLang="zh-TW" sz="3405" kern="100" dirty="0">
                <a:latin typeface="Times New Roman" panose="02020603050405020304" pitchFamily="18" charset="0"/>
                <a:ea typeface="標楷體" panose="03000509000000000000" pitchFamily="65" charset="-120"/>
                <a:cs typeface="Times New Roman" panose="02020603050405020304" pitchFamily="18" charset="0"/>
              </a:rPr>
              <a:t>webcam</a:t>
            </a:r>
            <a:r>
              <a:rPr lang="zh-TW" altLang="en-US" sz="3405" kern="100" dirty="0">
                <a:latin typeface="Times New Roman" panose="02020603050405020304" pitchFamily="18" charset="0"/>
                <a:ea typeface="標楷體" panose="03000509000000000000" pitchFamily="65" charset="-120"/>
                <a:cs typeface="Times New Roman" panose="02020603050405020304" pitchFamily="18" charset="0"/>
              </a:rPr>
              <a:t>轉盤</a:t>
            </a:r>
            <a:endParaRPr lang="zh-TW" altLang="en-US" sz="3405" dirty="0">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22" name="文字方塊 21">
            <a:extLst>
              <a:ext uri="{FF2B5EF4-FFF2-40B4-BE49-F238E27FC236}">
                <a16:creationId xmlns:a16="http://schemas.microsoft.com/office/drawing/2014/main" id="{26FBC740-7166-5A0C-A994-2E718B8E8E20}"/>
              </a:ext>
            </a:extLst>
          </p:cNvPr>
          <p:cNvSpPr txBox="1"/>
          <p:nvPr/>
        </p:nvSpPr>
        <p:spPr>
          <a:xfrm>
            <a:off x="20148198" y="22405036"/>
            <a:ext cx="3858852" cy="766044"/>
          </a:xfrm>
          <a:prstGeom prst="rect">
            <a:avLst/>
          </a:prstGeom>
          <a:noFill/>
        </p:spPr>
        <p:txBody>
          <a:bodyPr wrap="square" rtlCol="0">
            <a:spAutoFit/>
          </a:bodyPr>
          <a:lstStyle/>
          <a:p>
            <a:pPr algn="ctr"/>
            <a:r>
              <a:rPr lang="zh-TW" altLang="en-US" sz="4378" b="1" dirty="0">
                <a:latin typeface="Times New Roman" panose="02020603050405020304" pitchFamily="18" charset="0"/>
                <a:ea typeface="標楷體" panose="03000509000000000000" pitchFamily="65" charset="-120"/>
                <a:cs typeface="Times New Roman" panose="02020603050405020304" pitchFamily="18" charset="0"/>
              </a:rPr>
              <a:t>可進行操作</a:t>
            </a:r>
            <a:endParaRPr lang="zh-TW" altLang="en-US" sz="2188" b="1" dirty="0">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26" name="文字方塊 25">
            <a:extLst>
              <a:ext uri="{FF2B5EF4-FFF2-40B4-BE49-F238E27FC236}">
                <a16:creationId xmlns:a16="http://schemas.microsoft.com/office/drawing/2014/main" id="{CB35B8C2-2B5A-FFEF-6973-E1C14357E1FB}"/>
              </a:ext>
            </a:extLst>
          </p:cNvPr>
          <p:cNvSpPr txBox="1"/>
          <p:nvPr/>
        </p:nvSpPr>
        <p:spPr>
          <a:xfrm>
            <a:off x="8634121" y="35438847"/>
            <a:ext cx="13180214" cy="766044"/>
          </a:xfrm>
          <a:prstGeom prst="rect">
            <a:avLst/>
          </a:prstGeom>
          <a:noFill/>
        </p:spPr>
        <p:txBody>
          <a:bodyPr wrap="square">
            <a:spAutoFit/>
          </a:bodyPr>
          <a:lstStyle/>
          <a:p>
            <a:pPr algn="ctr"/>
            <a:r>
              <a:rPr lang="zh-TW" altLang="en-US" sz="4378" b="1" dirty="0">
                <a:latin typeface="Times New Roman" panose="02020603050405020304" pitchFamily="18" charset="0"/>
                <a:ea typeface="標楷體" panose="03000509000000000000" pitchFamily="65" charset="-120"/>
                <a:cs typeface="Times New Roman" panose="02020603050405020304" pitchFamily="18" charset="0"/>
                <a:sym typeface="Times New Roman"/>
              </a:rPr>
              <a:t>總結</a:t>
            </a:r>
          </a:p>
        </p:txBody>
      </p:sp>
      <p:pic>
        <p:nvPicPr>
          <p:cNvPr id="1026" name="Picture 2">
            <a:extLst>
              <a:ext uri="{FF2B5EF4-FFF2-40B4-BE49-F238E27FC236}">
                <a16:creationId xmlns:a16="http://schemas.microsoft.com/office/drawing/2014/main" id="{FA32603B-D472-D33D-B404-06EB3DBA435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12714" y="10635325"/>
            <a:ext cx="6042407" cy="316077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094B12BA-57A9-4D22-7006-2C44DC90947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192554" y="10635325"/>
            <a:ext cx="6610988" cy="3160770"/>
          </a:xfrm>
          <a:prstGeom prst="rect">
            <a:avLst/>
          </a:prstGeom>
          <a:noFill/>
          <a:extLst>
            <a:ext uri="{909E8E84-426E-40DD-AFC4-6F175D3DCCD1}">
              <a14:hiddenFill xmlns:a14="http://schemas.microsoft.com/office/drawing/2010/main">
                <a:solidFill>
                  <a:srgbClr val="FFFFFF"/>
                </a:solidFill>
              </a14:hiddenFill>
            </a:ext>
          </a:extLst>
        </p:spPr>
      </p:pic>
      <p:pic>
        <p:nvPicPr>
          <p:cNvPr id="4" name="圖片 3">
            <a:extLst>
              <a:ext uri="{FF2B5EF4-FFF2-40B4-BE49-F238E27FC236}">
                <a16:creationId xmlns:a16="http://schemas.microsoft.com/office/drawing/2014/main" id="{FAA0B52C-2548-CD6E-71F5-5027295526F7}"/>
              </a:ext>
            </a:extLst>
          </p:cNvPr>
          <p:cNvPicPr>
            <a:picLocks noChangeAspect="1"/>
          </p:cNvPicPr>
          <p:nvPr/>
        </p:nvPicPr>
        <p:blipFill>
          <a:blip r:embed="rId6"/>
          <a:stretch>
            <a:fillRect/>
          </a:stretch>
        </p:blipFill>
        <p:spPr>
          <a:xfrm>
            <a:off x="4360523" y="23311240"/>
            <a:ext cx="8547195" cy="5043311"/>
          </a:xfrm>
          <a:prstGeom prst="rect">
            <a:avLst/>
          </a:prstGeom>
        </p:spPr>
      </p:pic>
      <p:pic>
        <p:nvPicPr>
          <p:cNvPr id="7" name="圖片 6">
            <a:extLst>
              <a:ext uri="{FF2B5EF4-FFF2-40B4-BE49-F238E27FC236}">
                <a16:creationId xmlns:a16="http://schemas.microsoft.com/office/drawing/2014/main" id="{6417EB92-652F-558F-8239-76C0A752D416}"/>
              </a:ext>
            </a:extLst>
          </p:cNvPr>
          <p:cNvPicPr>
            <a:picLocks noChangeAspect="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3257927" y="29645100"/>
            <a:ext cx="4853352" cy="3317048"/>
          </a:xfrm>
          <a:prstGeom prst="rect">
            <a:avLst/>
          </a:prstGeom>
          <a:noFill/>
          <a:ln>
            <a:noFill/>
          </a:ln>
        </p:spPr>
      </p:pic>
      <p:pic>
        <p:nvPicPr>
          <p:cNvPr id="8" name="圖片 7">
            <a:extLst>
              <a:ext uri="{FF2B5EF4-FFF2-40B4-BE49-F238E27FC236}">
                <a16:creationId xmlns:a16="http://schemas.microsoft.com/office/drawing/2014/main" id="{9FC76340-3FC4-92C6-7729-800314ED6846}"/>
              </a:ext>
            </a:extLst>
          </p:cNvPr>
          <p:cNvPicPr>
            <a:picLocks noChangeAspect="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9467972" y="29631402"/>
            <a:ext cx="4853352" cy="3327171"/>
          </a:xfrm>
          <a:prstGeom prst="rect">
            <a:avLst/>
          </a:prstGeom>
          <a:noFill/>
          <a:ln>
            <a:noFill/>
          </a:ln>
        </p:spPr>
      </p:pic>
      <p:sp>
        <p:nvSpPr>
          <p:cNvPr id="9" name="矩形 8">
            <a:extLst>
              <a:ext uri="{FF2B5EF4-FFF2-40B4-BE49-F238E27FC236}">
                <a16:creationId xmlns:a16="http://schemas.microsoft.com/office/drawing/2014/main" id="{03FCD531-D2CD-5F56-91C5-6A36D8A8AE84}"/>
              </a:ext>
            </a:extLst>
          </p:cNvPr>
          <p:cNvSpPr/>
          <p:nvPr/>
        </p:nvSpPr>
        <p:spPr>
          <a:xfrm>
            <a:off x="15981970" y="17893066"/>
            <a:ext cx="12148761" cy="4670509"/>
          </a:xfrm>
          <a:prstGeom prst="rect">
            <a:avLst/>
          </a:prstGeom>
        </p:spPr>
        <p:txBody>
          <a:bodyPr wrap="square">
            <a:spAutoFit/>
          </a:bodyPr>
          <a:lstStyle/>
          <a:p>
            <a:pPr indent="1006823" algn="just">
              <a:lnSpc>
                <a:spcPts val="5108"/>
              </a:lnSpc>
            </a:pPr>
            <a:r>
              <a:rPr lang="zh-TW" altLang="en-US" sz="3890" kern="100" dirty="0">
                <a:latin typeface="Times New Roman" panose="02020603050405020304" pitchFamily="18" charset="0"/>
                <a:ea typeface="標楷體" panose="03000509000000000000" pitchFamily="65" charset="-120"/>
                <a:cs typeface="Times New Roman" panose="02020603050405020304" pitchFamily="18" charset="0"/>
              </a:rPr>
              <a:t>從影像追蹤目標瞄準雲台延伸到基於人臉辨識的應用，是將原有的目標定位技術擴展至更廣泛的場景，特別適用於日常生活中的情境。這種擴展的應用尤其在網路會議和線上直播領域具有潛力。</a:t>
            </a:r>
            <a:endParaRPr lang="en-US" altLang="zh-TW" sz="3890" kern="100" dirty="0">
              <a:latin typeface="Times New Roman" panose="02020603050405020304" pitchFamily="18" charset="0"/>
              <a:ea typeface="標楷體" panose="03000509000000000000" pitchFamily="65" charset="-120"/>
              <a:cs typeface="Times New Roman" panose="02020603050405020304" pitchFamily="18" charset="0"/>
            </a:endParaRPr>
          </a:p>
          <a:p>
            <a:pPr indent="1006823" algn="just">
              <a:lnSpc>
                <a:spcPts val="5108"/>
              </a:lnSpc>
            </a:pPr>
            <a:r>
              <a:rPr lang="zh-TW" altLang="en-US" sz="3890" kern="100" dirty="0">
                <a:latin typeface="Times New Roman" panose="02020603050405020304" pitchFamily="18" charset="0"/>
                <a:ea typeface="標楷體" panose="03000509000000000000" pitchFamily="65" charset="-120"/>
                <a:cs typeface="Times New Roman" panose="02020603050405020304" pitchFamily="18" charset="0"/>
              </a:rPr>
              <a:t>用戶可以使用普通的</a:t>
            </a:r>
            <a:r>
              <a:rPr lang="en-US" altLang="zh-TW" sz="3890" kern="100" dirty="0">
                <a:latin typeface="Times New Roman" panose="02020603050405020304" pitchFamily="18" charset="0"/>
                <a:ea typeface="標楷體" panose="03000509000000000000" pitchFamily="65" charset="-120"/>
                <a:cs typeface="Times New Roman" panose="02020603050405020304" pitchFamily="18" charset="0"/>
              </a:rPr>
              <a:t>webcam</a:t>
            </a:r>
            <a:r>
              <a:rPr lang="zh-TW" altLang="en-US" sz="3890" kern="100" dirty="0">
                <a:latin typeface="Times New Roman" panose="02020603050405020304" pitchFamily="18" charset="0"/>
                <a:ea typeface="標楷體" panose="03000509000000000000" pitchFamily="65" charset="-120"/>
                <a:cs typeface="Times New Roman" panose="02020603050405020304" pitchFamily="18" charset="0"/>
              </a:rPr>
              <a:t>，透過此專案處理，實現臉部追蹤效果，讓用戶在鏡頭前移動時，仍能保持在畫面中央。</a:t>
            </a:r>
          </a:p>
        </p:txBody>
      </p:sp>
      <p:sp>
        <p:nvSpPr>
          <p:cNvPr id="14" name="矩形 13">
            <a:extLst>
              <a:ext uri="{FF2B5EF4-FFF2-40B4-BE49-F238E27FC236}">
                <a16:creationId xmlns:a16="http://schemas.microsoft.com/office/drawing/2014/main" id="{63775F58-1A55-9AEB-4969-CCA795119E35}"/>
              </a:ext>
            </a:extLst>
          </p:cNvPr>
          <p:cNvSpPr/>
          <p:nvPr/>
        </p:nvSpPr>
        <p:spPr>
          <a:xfrm>
            <a:off x="22739155" y="33827145"/>
            <a:ext cx="5205352" cy="616323"/>
          </a:xfrm>
          <a:prstGeom prst="rect">
            <a:avLst/>
          </a:prstGeom>
        </p:spPr>
        <p:txBody>
          <a:bodyPr wrap="square">
            <a:spAutoFit/>
          </a:bodyPr>
          <a:lstStyle/>
          <a:p>
            <a:pPr algn="ctr"/>
            <a:r>
              <a:rPr lang="zh-TW" altLang="en-US" sz="3405" kern="100" dirty="0">
                <a:latin typeface="Times New Roman" panose="02020603050405020304" pitchFamily="18" charset="0"/>
                <a:ea typeface="標楷體" panose="03000509000000000000" pitchFamily="65" charset="-120"/>
                <a:cs typeface="Times New Roman" panose="02020603050405020304" pitchFamily="18" charset="0"/>
              </a:rPr>
              <a:t>圖</a:t>
            </a:r>
            <a:r>
              <a:rPr lang="en-US" altLang="zh-TW" sz="3405" kern="100" dirty="0">
                <a:latin typeface="Times New Roman" panose="02020603050405020304" pitchFamily="18" charset="0"/>
                <a:ea typeface="標楷體" panose="03000509000000000000" pitchFamily="65" charset="-120"/>
                <a:cs typeface="Times New Roman" panose="02020603050405020304" pitchFamily="18" charset="0"/>
              </a:rPr>
              <a:t>6</a:t>
            </a:r>
            <a:r>
              <a:rPr lang="zh-TW" altLang="en-US" sz="3405" kern="100" dirty="0">
                <a:latin typeface="Times New Roman" panose="02020603050405020304" pitchFamily="18" charset="0"/>
                <a:ea typeface="標楷體" panose="03000509000000000000" pitchFamily="65" charset="-120"/>
                <a:cs typeface="Times New Roman" panose="02020603050405020304" pitchFamily="18" charset="0"/>
              </a:rPr>
              <a:t> 輸出畫面到會議軟體</a:t>
            </a:r>
            <a:endParaRPr lang="zh-TW" altLang="en-US" sz="3405" dirty="0">
              <a:latin typeface="Times New Roman" panose="02020603050405020304" pitchFamily="18" charset="0"/>
              <a:ea typeface="標楷體" panose="03000509000000000000" pitchFamily="65" charset="-120"/>
              <a:cs typeface="Times New Roman" panose="02020603050405020304" pitchFamily="18" charset="0"/>
            </a:endParaRPr>
          </a:p>
        </p:txBody>
      </p:sp>
      <p:pic>
        <p:nvPicPr>
          <p:cNvPr id="3" name="圖片 2">
            <a:extLst>
              <a:ext uri="{FF2B5EF4-FFF2-40B4-BE49-F238E27FC236}">
                <a16:creationId xmlns:a16="http://schemas.microsoft.com/office/drawing/2014/main" id="{3CFDD501-8E5F-EF49-D0C7-85084BC5C168}"/>
              </a:ext>
            </a:extLst>
          </p:cNvPr>
          <p:cNvPicPr>
            <a:picLocks noChangeAspect="1"/>
          </p:cNvPicPr>
          <p:nvPr/>
        </p:nvPicPr>
        <p:blipFill>
          <a:blip r:embed="rId9"/>
          <a:stretch>
            <a:fillRect/>
          </a:stretch>
        </p:blipFill>
        <p:spPr>
          <a:xfrm>
            <a:off x="15981970" y="27671669"/>
            <a:ext cx="5960608" cy="5960608"/>
          </a:xfrm>
          <a:prstGeom prst="rect">
            <a:avLst/>
          </a:prstGeom>
        </p:spPr>
      </p:pic>
      <p:pic>
        <p:nvPicPr>
          <p:cNvPr id="11" name="圖片 10">
            <a:extLst>
              <a:ext uri="{FF2B5EF4-FFF2-40B4-BE49-F238E27FC236}">
                <a16:creationId xmlns:a16="http://schemas.microsoft.com/office/drawing/2014/main" id="{11955689-05E0-26BA-692A-531DA4AA8AD7}"/>
              </a:ext>
            </a:extLst>
          </p:cNvPr>
          <p:cNvPicPr>
            <a:picLocks noChangeAspect="1"/>
          </p:cNvPicPr>
          <p:nvPr/>
        </p:nvPicPr>
        <p:blipFill>
          <a:blip r:embed="rId10"/>
          <a:srcRect/>
          <a:stretch/>
        </p:blipFill>
        <p:spPr>
          <a:xfrm>
            <a:off x="22157562" y="28860821"/>
            <a:ext cx="6368538" cy="3582303"/>
          </a:xfrm>
          <a:prstGeom prst="rect">
            <a:avLst/>
          </a:prstGeom>
        </p:spPr>
      </p:pic>
    </p:spTree>
  </p:cSld>
  <p:clrMapOvr>
    <a:masterClrMapping/>
  </p:clrMapOvr>
</p:sld>
</file>

<file path=ppt/theme/theme1.xml><?xml version="1.0" encoding="utf-8"?>
<a:theme xmlns:a="http://schemas.openxmlformats.org/drawingml/2006/main" name="Office 佈景主題">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佈景主題">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2631</TotalTime>
  <Words>705</Words>
  <Application>Microsoft Office PowerPoint</Application>
  <PresentationFormat>自訂</PresentationFormat>
  <Paragraphs>31</Paragraphs>
  <Slides>1</Slides>
  <Notes>1</Notes>
  <HiddenSlides>0</HiddenSlides>
  <MMClips>0</MMClips>
  <ScaleCrop>false</ScaleCrop>
  <HeadingPairs>
    <vt:vector size="6" baseType="variant">
      <vt:variant>
        <vt:lpstr>使用字型</vt:lpstr>
      </vt:variant>
      <vt:variant>
        <vt:i4>3</vt:i4>
      </vt:variant>
      <vt:variant>
        <vt:lpstr>佈景主題</vt:lpstr>
      </vt:variant>
      <vt:variant>
        <vt:i4>1</vt:i4>
      </vt:variant>
      <vt:variant>
        <vt:lpstr>投影片標題</vt:lpstr>
      </vt:variant>
      <vt:variant>
        <vt:i4>1</vt:i4>
      </vt:variant>
    </vt:vector>
  </HeadingPairs>
  <TitlesOfParts>
    <vt:vector size="5" baseType="lpstr">
      <vt:lpstr>Arial</vt:lpstr>
      <vt:lpstr>Calibri</vt:lpstr>
      <vt:lpstr>Times New Roman</vt:lpstr>
      <vt:lpstr>Office 佈景主題</vt:lpstr>
      <vt:lpstr>PowerPoint 簡報</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賴宏訓</dc:creator>
  <cp:lastModifiedBy>Daniel BUBU</cp:lastModifiedBy>
  <cp:revision>127</cp:revision>
  <cp:lastPrinted>2023-10-08T16:46:55Z</cp:lastPrinted>
  <dcterms:modified xsi:type="dcterms:W3CDTF">2023-11-22T06:27:43Z</dcterms:modified>
</cp:coreProperties>
</file>